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D00BE-2607-4F89-A671-86D187020406}" v="550" dt="2022-02-25T07:14:09.840"/>
    <p1510:client id="{29A26015-A918-497E-AA09-5A5DD2884CD4}" v="5" dt="2022-02-25T03:12:3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Lim" userId="6351f834-a4eb-4e68-86fe-7a784ba1675b" providerId="ADAL" clId="{1E7D00BE-2607-4F89-A671-86D187020406}"/>
    <pc:docChg chg="custSel addSld delSld modSld replTag">
      <pc:chgData name="Emmanuel Lim" userId="6351f834-a4eb-4e68-86fe-7a784ba1675b" providerId="ADAL" clId="{1E7D00BE-2607-4F89-A671-86D187020406}" dt="2022-02-25T07:14:09.141" v="66"/>
      <pc:docMkLst>
        <pc:docMk/>
      </pc:docMkLst>
      <pc:sldChg chg="modTransition replTag">
        <pc:chgData name="Emmanuel Lim" userId="6351f834-a4eb-4e68-86fe-7a784ba1675b" providerId="ADAL" clId="{1E7D00BE-2607-4F89-A671-86D187020406}" dt="2022-02-25T07:14:08.971" v="51"/>
        <pc:sldMkLst>
          <pc:docMk/>
          <pc:sldMk cId="3224733897" sldId="256"/>
        </pc:sldMkLst>
      </pc:sldChg>
      <pc:sldChg chg="modTransition replTag">
        <pc:chgData name="Emmanuel Lim" userId="6351f834-a4eb-4e68-86fe-7a784ba1675b" providerId="ADAL" clId="{1E7D00BE-2607-4F89-A671-86D187020406}" dt="2022-02-25T07:14:08.986" v="53"/>
        <pc:sldMkLst>
          <pc:docMk/>
          <pc:sldMk cId="2053572378" sldId="257"/>
        </pc:sldMkLst>
      </pc:sldChg>
      <pc:sldChg chg="modTransition replTag">
        <pc:chgData name="Emmanuel Lim" userId="6351f834-a4eb-4e68-86fe-7a784ba1675b" providerId="ADAL" clId="{1E7D00BE-2607-4F89-A671-86D187020406}" dt="2022-02-25T07:14:09.001" v="55"/>
        <pc:sldMkLst>
          <pc:docMk/>
          <pc:sldMk cId="2358774041" sldId="258"/>
        </pc:sldMkLst>
      </pc:sldChg>
      <pc:sldChg chg="modTransition replTag">
        <pc:chgData name="Emmanuel Lim" userId="6351f834-a4eb-4e68-86fe-7a784ba1675b" providerId="ADAL" clId="{1E7D00BE-2607-4F89-A671-86D187020406}" dt="2022-02-25T07:14:09.015" v="57"/>
        <pc:sldMkLst>
          <pc:docMk/>
          <pc:sldMk cId="1797976479" sldId="259"/>
        </pc:sldMkLst>
      </pc:sldChg>
      <pc:sldChg chg="modTransition replTag">
        <pc:chgData name="Emmanuel Lim" userId="6351f834-a4eb-4e68-86fe-7a784ba1675b" providerId="ADAL" clId="{1E7D00BE-2607-4F89-A671-86D187020406}" dt="2022-02-25T07:14:09.029" v="59"/>
        <pc:sldMkLst>
          <pc:docMk/>
          <pc:sldMk cId="1975537109" sldId="260"/>
        </pc:sldMkLst>
      </pc:sldChg>
      <pc:sldChg chg="modTransition replTag">
        <pc:chgData name="Emmanuel Lim" userId="6351f834-a4eb-4e68-86fe-7a784ba1675b" providerId="ADAL" clId="{1E7D00BE-2607-4F89-A671-86D187020406}" dt="2022-02-25T07:14:09.044" v="61"/>
        <pc:sldMkLst>
          <pc:docMk/>
          <pc:sldMk cId="2120961557" sldId="261"/>
        </pc:sldMkLst>
      </pc:sldChg>
      <pc:sldChg chg="modTransition replTag">
        <pc:chgData name="Emmanuel Lim" userId="6351f834-a4eb-4e68-86fe-7a784ba1675b" providerId="ADAL" clId="{1E7D00BE-2607-4F89-A671-86D187020406}" dt="2022-02-25T07:14:09.058" v="63"/>
        <pc:sldMkLst>
          <pc:docMk/>
          <pc:sldMk cId="1805735853" sldId="262"/>
        </pc:sldMkLst>
      </pc:sldChg>
      <pc:sldChg chg="modTransition replTag">
        <pc:chgData name="Emmanuel Lim" userId="6351f834-a4eb-4e68-86fe-7a784ba1675b" providerId="ADAL" clId="{1E7D00BE-2607-4F89-A671-86D187020406}" dt="2022-02-25T07:14:09.073" v="65"/>
        <pc:sldMkLst>
          <pc:docMk/>
          <pc:sldMk cId="3944722490" sldId="263"/>
        </pc:sldMkLst>
      </pc:sldChg>
      <pc:sldChg chg="addSp delSp modSp mod modTransition delAnim modAnim replTag">
        <pc:chgData name="Emmanuel Lim" userId="6351f834-a4eb-4e68-86fe-7a784ba1675b" providerId="ADAL" clId="{1E7D00BE-2607-4F89-A671-86D187020406}" dt="2022-02-25T07:14:08.964" v="46"/>
        <pc:sldMkLst>
          <pc:docMk/>
          <pc:sldMk cId="998732355" sldId="265"/>
        </pc:sldMkLst>
        <pc:picChg chg="add del mod replST">
          <ac:chgData name="Emmanuel Lim" userId="6351f834-a4eb-4e68-86fe-7a784ba1675b" providerId="ADAL" clId="{1E7D00BE-2607-4F89-A671-86D187020406}" dt="2022-02-25T07:11:49.425" v="16"/>
          <ac:picMkLst>
            <pc:docMk/>
            <pc:sldMk cId="998732355" sldId="265"/>
            <ac:picMk id="2" creationId="{2EAE0EC9-4C66-42FF-B3E4-CA4548423118}"/>
          </ac:picMkLst>
        </pc:picChg>
      </pc:sldChg>
      <pc:sldChg chg="modTransition replTag">
        <pc:chgData name="Emmanuel Lim" userId="6351f834-a4eb-4e68-86fe-7a784ba1675b" providerId="ADAL" clId="{1E7D00BE-2607-4F89-A671-86D187020406}" dt="2022-02-25T07:14:08.968" v="49"/>
        <pc:sldMkLst>
          <pc:docMk/>
          <pc:sldMk cId="535812369" sldId="266"/>
        </pc:sldMkLst>
      </pc:sldChg>
      <pc:sldChg chg="add del modTransition setBg">
        <pc:chgData name="Emmanuel Lim" userId="6351f834-a4eb-4e68-86fe-7a784ba1675b" providerId="ADAL" clId="{1E7D00BE-2607-4F89-A671-86D187020406}" dt="2022-02-25T07:14:08.902" v="33" actId="2696"/>
        <pc:sldMkLst>
          <pc:docMk/>
          <pc:sldMk cId="1612988422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2810-314F-430C-A767-22DCB794B921}" type="datetimeFigureOut">
              <a:rPr lang="en-MY" smtClean="0"/>
              <a:t>25/2/2022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2AB2-B964-4C04-98E5-14A7BEC23AD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404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8017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214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972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40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489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29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616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725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137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2AB2-B964-4C04-98E5-14A7BEC23AD7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424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1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06876"/>
            <a:ext cx="7886700" cy="67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2511"/>
            <a:ext cx="7886700" cy="354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B0F0"/>
        </a:buClr>
        <a:buFont typeface="Arial" panose="020B0604020202020204" pitchFamily="34" charset="0"/>
        <a:buChar char="•"/>
        <a:defRPr sz="21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8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5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6CA38EA-289A-4EA9-963E-27C0128BA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"/>
            <a:ext cx="9144000" cy="5141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68594B2-304C-1D40-8C10-DD0DF707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72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0E124BD-F340-4B39-B3B8-60DA39FB1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"/>
            <a:ext cx="9146152" cy="5142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81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972185F-6DA7-6246-A01B-D45655ED3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7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1D9A0C-D44C-E848-A21B-132C117DE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57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F0D616-BC56-7340-93EB-CCF43D04B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7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CD71D8-27DC-F942-92B7-8F2B3E83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97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F9B69AF9-04A3-0F4B-985A-DFC6B4772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53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ED72B0-66CE-E249-A6B9-7D07871C0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96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CAB8C5-8213-2C4D-A28C-60285F281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735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MY-JJ-028_Assoc Prof Worapat_FINAL"/>
  <p:tag name="ISPRING_FIRST_PUBLISH" val="1"/>
  <p:tag name="ISPRING_LMS_API_VERSION" val="SCORM 2004 (2nd edition)"/>
  <p:tag name="ISPRING_ULTRA_SCORM_COURSE_ID" val="C543FFD8-F3BA-4D78-BD90-4091C3709FE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/\uFFFD\uFFFD\uFFFD{22F689D2-5E46-4E7C-AA8E-D689E094970B}&quot;,&quot;C:\\Users\\emmanuel.lim\\OneDrive - MIMS Pte. Ltd\\Documents\\JNJ VL Landing Page\\Zytiga Submenu to Emmanuel\\web-ppt&quot;]]"/>
  <p:tag name="ISPRING_SCORM_RATE_SLIDES" val="0"/>
  <p:tag name="ISPRING_SCORM_PASSING_SCORE" val="0.000000"/>
  <p:tag name="ISPRING_CURRENT_PLAYER_ID" val="universal"/>
  <p:tag name="ISPRING_PRESENTER_PHOTO_0" val="png|iVBORw0KGgoAAAANSUhEUgAAAc8AAAB5CAMAAABoQlrFAAAAM1BMVEUAAADsHCTrHCTvICDsHCTr&#10;HCTsGyPsGyPsHSXvICjtHCTqGyXrHSTsHCTtGyTsHSPsHCRJYVz2AAAAEHRSTlMAv4AQ70Dfn2Ag&#10;zzCPr3BQ1QkhuwAAEXhJREFUeNrs1sGOhCAQRdEHWIAi8v7/a6dtQZjMpNNLTOosUVc3JQU1hbXY&#10;3bxkWxzUo7mYFw7CiirJi/Z9FMn8I+JUPN98KFDPUDz/UwAkdovVKX0Al3kxhwApelYeQK6PslnO&#10;ogfU5NxW60k78KwSYHh6Z5SNpNERnVzNuaxoDlZH6yk99KZBp2Z5CbgVVhYIPOXhXQM1r9Tb3cIw&#10;n8I3kwCsvg6rmo4TScPfdhy7yEb6QkRvNlJ7zkkyr93G8rbX0MNRX5dGeoFOZs28mMiBt0VsZheu&#10;wIa/7FBTKQu/0TfenYMANZXAL0U04tlYqJm4TG4FaWGzfcjZuJ2N342vH4aoV+kPe2ay5DoIQ1HE&#10;PBhy//9r36tqqjzIjRVlkU2fXaqMHbjoSohvU6djEia54A6fzYlGuCMV88cXSVNOU/cotOBQY0Oz&#10;v1f0L0a/xwBQji2gfJtRYzacUHFLbKIiLBFRz0ZFSR5Af5knmu3Uh8Az2kb/Gc5ocDYCiFY1lWAt&#10;EQFAJep2hGLUOD8PlcPvcrIjZgx3Qzf8ShZeyGm7v9nLausQ157Bk4cPmpaadjLNdg+OJxv04Yke&#10;RpwvapcblQmF2znoBc0AFGvARyfhc74t19ULHlyMVk3mlTwWdE1tSThSC+/ATyjzjaAXNOBANxz5&#10;6JfwOd+WLrUT3bseFxW9lbJ5PJLCR3p2ZyaBwIhbYRfeHE9zdk2+jV4frB+i+ZWII94tXUrf7uo4&#10;UmTpHzIo6FsJ9qImp44flVrFiR6P9hfoYflMAZgkcqzICbjFWKHwKAq3WCQAeeXx+WmheFbzNMKC&#10;uDWT/fXESWdl0sOt6BCYs3QzoEvbXn51Q6hvYFb+lTXBQ4SqQpvq1bzv/ic8jtR28M/tuJRjZbf6&#10;AE3S2x22bEG4vVAUtZk4e2x4l/zuvWfYf1TspPZs9PYkkN1T3MpxwddAjJMOLuKvEKC+MOKD02N3&#10;VS2osvKekJup+9kL0tX78mpmAVdIlT0nSfoVKw1k7xTZU2Q2rkKDxHLdy9pRuJzsZFg6zvDT1mDe&#10;t3LCAegdLvJ/sfiKRM/2SUCk9+bSoSIKaizPyifnfwmblnBHd2xJtpMNDfGkNnm64jhhIFvxK6PC&#10;/SXJw0JJlnaoEAtPBfw1xcalz8XriFXkREDtcARO+EzPTfRKuUB2Yc5aqjxPVifbp237x7q1bUkO&#10;gsB4vyXK/3/tPuzOmDQKhN562rPHaQ0FBSo+ebiwuM2Y7FTkfJHyCyzQFXwyLnKJ1R/DEKPVcPKs&#10;bJ+z1eHcqLA65Wm9ovBEUm1yaYly80BlCE2xn4R8nkS1rUvo49WnZNAjMFbBWtfununixvWdXW+c&#10;O70KfugQXgeJA8IKxzVYIYnVH0MVnt6o+QxLrbOT3OlL50bxcOxW8SpOEJEidwVQ8jljTJnQyyvb&#10;D1ijnqP9MDNO857PukwWZv57cm6Iv+7o5BChyJ0amiJdUdNYTRxPWN1mhS7rMbwt+Bn1YhhX8vt0&#10;xjl4mvlk+Tw3NUPzwkwCoFW4TIiRms8LloiKzQqdp/1qqNu1OzyRGCc37l4VuclnfbJmCKP6gyM0&#10;EyKlKUEMrGG/4TPqtnxzBn2e9vs5cnwMLHT2rE/LhpuxwmNyQ6wLEdCqZNM0QOjW8u3b9QWfTnMm&#10;gwOOF8f+0mWslw1Mk4k6+ZzJwLYjnJQJiJLUovNf3s7yEiQRplfzGdSHphleKc35epOb//HjByP6&#10;aerXXPmQSochZM71ijoC0Z/v0IXVJIbT89lhByO5+JTvvYxii9a6TTY7bgs8PqZo20RiqTBJ2/5D&#10;mxuhUkqFs7BF0POZYIsiUH95PjfcqvWPVdyHcu4TW6YMZQ4FivrU2RMG1PNZYYskbBuSTaSpuIRb&#10;uI8EEPeu2qi8EQ8FBjB20JyWXXo+gYBT+qWXTRTd8T1u64yffnhuF9baSmhuGptzKKt0ms5AmFl3&#10;CoJR1XwGIGC1bSNF5jj1e0LDDPS0fwY4/d6N0/jZtb3kM8dNCTQ8li0DZJwp75rUfHYg4PmTZHlB&#10;RL3x0iP89Ba7tNwnhNNEiD9Gr/VzAWe57djQrjO2FQWWy4ITRflINWj5TMpr5AwUrLiuj/k/8Ak+&#10;JU9N7mCP9OSz+W0Xelyw5IBEItIVha7lswKFqLzKNC/2af6rR7NBtI23sn5N/NAFfFlMdRLzo8Wo&#10;uhyTlk/VtSP/GS+/IF52lP/E59BfpK/0yiw+wMs7aCyRrghUJZ8BaBhlX5fjC3sMc+ag4JNXuA4y&#10;lJUM5qfAXBcANLEhovJqX8lnZz+RUH8CgchhLKmvIpWnM0QQov4WVf6y5jNU/L/EZgG6PPKzrvMm&#10;6PhMwCDpetztV72aMck5rXi5+scy1d82UsE/zyB+48ZDkjup0TXGdR2fFTg4Rv3lG68Bb1DP9r6j&#10;ygqf6cYejiP0SFcx4/mjvya8wMiJgaBy7aTjE1hYVWNX5EWGR7SCKG03Fwh4pZ78Jkt7Y3yY7bcS&#10;shCpH+AVrgCLquIzAAuvI8ZpVAbjCi96cJowL2RuSfYZRnffL39/dRtoBhCKZFnIpCo+u2A5WSKc&#10;UdkJx8PIr2F9F1UHnS0Irydb7VYPpb9JauvZDRBOQbqKaB1Nw2dC5FVB5C9IRxRbxWsk5Yteg8gn&#10;ZzPMx+AD/nAf2Y88o8fhPJNW2Zjv1AjofzR8VuQVmU/oZZUj+IJIT6gP8qZkE7i5sqBKSw+7Z6St&#10;fifXF7GDJdJVxJXMqeETDVlNdvEqViRPlPWEQmdLoomYHZ7Jd7vL7MuccZWj2A+tsdiSdiFLBrPF&#10;elDGoWUUfAY8gn/M6JbufAqb5F0CDdKrzo1rfByr13bYnaPFqXmeLPEHDp5roWWBvm7aEY7souAz&#10;L4LceSah2yXhWXyVOzwoYN89A/F/2rvSJbdBGByJ+zD0/Z+2026zJBaSwLszzc5E/zKObdCnCyFh&#10;e/bAyDEBxixSlt6daLDiZ46XPgT0dlvK1rKPZ9UfTB26nSpPkUzkfsZGkfH9Xb8xLc7nZPY0ADyj&#10;d7DhELM6T+JY/dRWxn08YSYTiXdf0mgJyNuHSV3beXIHHBH1aCoycl9IoycrSuFc1O/mHJZahbl4&#10;icpG3ceT/IMVoEHcYEFe5mhNKjoFoUpbEI+cTrhVxkaZURRPXccQiewMz2Ic/+OEsXLc9QpaOp5l&#10;/ockGTvH1Mzp/pxCGvYSgEnZ6AEvLl7ttHci2SEupNXilJA3A3cmHOpcvgCFXEJjjOU2npFR8UO4&#10;E7hr7Up1bep4LK9gqpJxwlvzglKHsSs2Wz+lc9ERHDHdGetagPwP3yYs3xPDeinhaw1zpah4quEQ&#10;q4OJV0/HXGkbJ+C2Cv5SJhlOOhA9O+M+KSs0mQJPbrHAOR8yQl4J401T3U5u2cUTOIkA1nkF9qGG&#10;3rJJrtXtHm0gjHGBY8mA2jbzYfEHd9N62ByF5bvAJs21FgL0Lp5skUNn3iq6Vk8CoivkMIsGl+KZ&#10;EZ7nb1omLCEMgRBAXd5aOQHcWAQSF2V4YVIyXDqehb9OX9vU0Jf684uU0C9v9cNfSYMzJnkqU7xJ&#10;z1tFPonTwi5odlCXpqQ2eBPPyFvIOMVNzjXj9Xaj1S8tzPCET3uC80XIoL63tkWrZJNpOCQlgYy2&#10;Mg3kcXt4VjJOSZS7tjKN9HHXycDaJjl+TOqMZycaQwJ37ejuktWSIEnegEqBop7UfPc9PIEolHiz&#10;ljkqjOhdpLAUEMUPiconPM3c5Rq//DkO1GtBaDiknVPpf23dgnt4kuvyFnrStmqZaV8k41fwLB8S&#10;bs/i7IWQgZ7CSCjJi2JGn6pcadeVvWUj4aXjmQj/5btD4jPVekC0T8zsSQh63KfiZtqtPdT3Vfdt&#10;q7uvhbjiDnn4IKsnVV+7hWcX7SMFzx6KQwvf3H8t4zleGlwmg2ncujIs+PjK54Fx8JFqYNmuZoyy&#10;ey87eKIcv4TtFHn7ekC036Df51UAbnoLRcG2xRIKm4ZNBEbetk8r9IrPjjt4gsyttJ0hdzLcLgCE&#10;aL4JT6oGdVpEgec9AEsq68xKXBsfBlWlcGiQXVdPnYE6nozx3FDQQzGQfjIcG9K34Sntaw481T06&#10;WxN3KFiOZ+bAJwy4uWGpL3uNzMDNsgevFRep7M2C/ka9/lLvX2Jhp8IF5zkblDZJo5nAadsnE+DR&#10;HKS5t2u7XSGo5hfNOp5NrbCE9U4bNeBLT3zCa/GtFUoGs0kI2cLR0hRP1Jh7RHPynbmMQdQHL+TZ&#10;z6FsKqhROd7X8QyqtLjdTjjk7X/d7rI3drkZtcERH94Aj1VQdqSbNLIB7XknHE/CHj6xTZL12O/F&#10;1014kPmRdecESnCmCkDmLQl0Bc6s2ydWPLMbrJk+zB9hraCwPU+2DC/SF9InYbPeIkrPBBFPs5Ac&#10;7ZuNqol9ZmG+HMaS86K/VjlRB55MKF9gZXbuyfIVO7iIX+0jCysNW8t4uq/2kdmdL2x1RsWr2/j8&#10;oL10ONNdyehJVtHzk4tnNtl+Txt1hr1NshqL0sn9SccTV5xT/OqRNKhHBoDOkI8ubNfIi7lWz2yN&#10;s4jawj8487KrKuj+4XttFc+w5Jz8Xjls5WLmpkQiEPCDDtAEeh/P/glFOOzJeblDObaMXHe8v9pS&#10;0L50zEhYxTMvPT8q1l/NdhPrfp387RKe5VYf66rxLPipeelYwchIqFsbnluZjW41dTzlaEtX0LR2&#10;pDjxrNcpruDpJ7YT7sByB8mX6pVND4p1XDyqD/TZ6FGNjmdaDDZQUM8df45fhhMWmu6PNPm4svVP&#10;fs9M51swM6zoxLFypfE7CupXc2I6nnIyeTFnVRal0e33faohCuun/NL3bbjVf8rzyYXpIOqqd4et&#10;drl8Ec+++jEC3FKWynrlYr/b2lItClIQ4jk8KXCNmRQkgbuGW0mr0eTiHnKVUMBVfhm7E2p2Koff&#10;A2i9KeQf/+QFieiswWvcy1ywf7KB7tons2GnmzXycQpu4Zl2Tq3Py3siSOzZF9uzpWFmOSxvj2J1&#10;CJoEN53C8gidHk0KcQ0DtWZv/dbBxXE5T+O++Wuu8jAd5Yp9SkfhITzSUD718GdCGQVl1tuNYUc8&#10;MxumFgnPsv4G3FkJVjFuSnD1eBOd+mMiYNxb/Hp8ecceyI4pqIpkdo50TQK3xW8GL1/skuRvqEtR&#10;2Obg4vFDOh1jhu5hyqbufyHmQwOtOGVYdwjA46DJiVst+ML13AvuJGq86Pf3EQW3VbAL6Q7twK2A&#10;Go9QPJ1XAvrC8V1X0LQM/kG2EFmbkC+fHhKXwfdmOr1wBU2dyr1KdozBzt8YlbHf0qEv0CK5zNKx&#10;Eas7kkjmlgjIXrRmo/LDa3GJngNIzS/VC5SvVmDjpBbMhqTJ4gP8AJYzkZHwj6NkCUg8Vf6fKROr&#10;PQW0b5wZbBUm97V/lqZUP4R+uaSe4XPpiBgFjcdpL4Rj7WmBkWeQqXjyxVOeUKiyipnU9ZOjurxT&#10;XdMwGPrYnV+NYxweUz3NIZZv6ZFAdWIO/1IsUzyPuwEE1tAgYlkaWfjTeny0dNMptYOvVE4REVuZ&#10;Tyci4pIelAr2l4elsZsYYAxcI+cQK/wjxObKNza95NoltuWns5OZJAv+LY5/0/8hGswyokVCHouV&#10;BkEfbqnf3vTfqB+T2trNo5XzZ+Tn7J9w+E3/k0wMpEAT9Z4jepzvEfyvN5yvQcVhII2eBE6uuO/h&#10;19vYvgoFbs8taG1WIwMA71DoZYjLmzp9N8d9diS96WUI7m0pd2CR4AzonGuZJiHcYf0Rze1Nr0P1&#10;HzwjdZKetzBymexm4u1Nr0npod0kDBfahiZOPKp96+TLUhxb6mlkCHAESCSv9M4dvDRFe49pytgb&#10;wsm2GY6Y6U0vTOn4qBsKDxm8SPXT2DecP4QcnFcsiVQVpPyG8+dQqfa5XqKO1EEvt9TDPRR6Z/Z+&#10;CBU8AKAZMd0X3qmgn0p1gma5venHUqr+qbjlnQn68ZQ6/qXmLmD5Gz87FkFTocYWAAAAAElFTkSu&#10;QmCC"/>
  <p:tag name="ISPRING_COMPANY_LOGO" val="ISPRING_PRESENTER_PHOTO_0"/>
  <p:tag name="ISPRING_WEBLINKS_TARGET" val="_blank"/>
  <p:tag name="ISPRING_WEBLINKS_TARGETMJT" val="_self"/>
  <p:tag name="ISPRING_PRESENTATION_COURSE_TITLE" val="MY-JJ-028_Assoc Prof Worapat_FINAL"/>
  <p:tag name="ISPRING_PLAYERS_CUSTOMIZATION_2" val="UEsDBBQAAgAIADZ4WVS8fTX3SgAAAEkAAAAXAAAAbm9uZS9sb2NhbF9zZXR0aW5ncy54bWyzsa/IzVEoSy0qzszPs1Uy1DNQUkjNS85PycxLt1UKDXHTtVBSKC5JzEtJzMnPS7VVystXUrC347LJyU9OzAlOLSkBKizWt+MCAFBLAwQUAAIACADMkz1R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OnhZVJxeMggUBgAANxcAAB0AAAB1bml2ZXJzYWwvY29tbW9uX21lc3NhZ2VzLmxuZ61Y227jNhB9L7D/QBgI0ALb7G6BXRRF4gUtMbEQWfRKdLxpUQiMRNtEJNHVxYn71K/ph/VLOqRkx94LJCV5sGFRnjND8pyZIc8+PqQJ2oi8kCo7H7w7fTtAIotULLPl+WDGLn7+dYCKkmcxT1QmzgeZGqCPw1c/nCU8W1Z8KeD3qx8QOktFUcBjMdRPj89IxueD6SjElkWCwBm5JMQz26Ghh30fM4d6oYtHxB0McRVLhTKe57yEYM7eNAjtgFMX3xA/DCwCoBqasjCYTafUZ8QeDNlKoEKmVWJwkSxQpkpUVOu1yksRI5mhEv7Cowg8yFuZyHKLUhWLHiEEV44Xgnszv2bYcR12E06oTQZDkvHbBMKIciEylAsei/w5PjzqT7DbgNuyeCH0qU8C4jFYzOmYMjoYTnNRiKwEuPVKlaoPnuvYEGdIL0KLzjw2GAaJjAU6+TQjgdl3bzYZEf8EqQU6YZTBdHavgpMejq7BzzfodA3OnkanOYYFmGD/ql4TyycwYIdzh40HQwtWV5PmXpYrJIN1DkJBYsOTqmZXI6U2dyNsXYWMhng6DUczxh7jHvHors3aopMp9m5Cl17ScORcQlgqXfNsi1y1VD/+8uHDw7v3H37qBRMAn9xjIGSQ3r/tAOQxn7ohoBE39Mhn2G393c+OzpjreMDn5kc/a6DuNfAVvlvtZr4PJG8Y6gQmX+i1cInJFzeqQiu+EahUaCPFvckOIAKZg8QMh+FFpGAgq1oVZtMJBhKBrpjvWJqgIASV59vXddKpypXKwV2B4lrFsfGpWaXfr2v91dxSOlFB+opVymV22u567rkU24ZkE2A3voTFZftJAdIRvKH0RsvmNbi4zxLFY7SAlIIkDRBfrxMZNSm04f004dvWKHw8d7xLIDt1A0hf9m5EJ8UY2TnXk+2J4uOA+ACQ80LkT7ANDdeNOcJJ0g9h7FyOXfgwHcJYLlcJfMq+cUwJMGEqWjNFk45xEMypb+tF09mYozUvinuVx0csPdzPNmDHsygIwWIH4LpU7oGBHxJagTwXUdkOBlFiw+9GVzBVIGDITDLQkkqrogTZpOtElMJEK/VUeGQodSsWCvSVCL6puQ/ejdhaae7imWeNwxHbp1CXV1m06mgH4vymPg7VUAFNDjnfGlODFo7oZ8gukAxpHwt6BTnwqo/FDQlgkUnQZuPha+eyLpOQ93ZJaZf0Iq5zTLJtWiHNpo1UVQEjekkgNZkdKU77uQkI1HWPOdj9Tm6tUXd92FJuoIkBAoq81RGke4vYWlSfZs7v4QV2XFOpv6Qe35qej8cbnkUCyBZxvadbeBfL2LzTtDf+/6rk34iXTao/aaqEZ5PPJ33jOSos31EEL0uRrss213rBmvCfEoWW+HdD6DL1p/nft+QvsjMHTfyz9+fosNBnj1qDeOZKdd+tl46k6fwJNCy6OEKPkXS3Gmu3I4fqith+7ni0c7yLo2OGky1Ud2uPNgCeQk/FCMawxibyAFqdFKpQd1tz9jgM35w6utvPyShwGFSdubgtZNnq2ei5c301cn56YT3oWY+KDXOYCyF7ALjcH6kTmUL8cQfM2YTsVqAuEUczmasqiY38E3lnygSsbZWKr7vhRa5SM5rwYkf/ukx9fE4U9eT82um0Rz+1V3Dn/TkQ8NN3KSDYhzbGwp6lex9Lqz3paATy0UvhsmDXOoGOUl5GKyjHC1VlcUeg+ghmkwsMYM2cA8Hz9i6sAfgijHoUNaO/9QLRHR0kUbIH+8NTpSj+7A2ip7HHqC8vSvFQtgPNRoZFQUgvLqCTWyzaLBgeHYdsHrpYNUflnV3HkzNzgP0vciTldVFMVQpDp+1+mb6uM2TBjGFrPAH9BUZuqsqh6eyDsKObRWc+HOka5VoABA0Ek2UiEHngWm99UPXFD2Rmc0gbDCc8v4O0zpRKesVmNlDLqew3p8c7kKpMZNYr8ucVVT1h5kxDbNvmQghWEs77d3UPEcOBM2puhhK17AxmjbEHVeMLPBHLsi+gT8j+wkdfapgLBFdxfVH93z//ttnXl4RNToa0Vz8/Jr3N13V7/1SYK+6zNwc33v8DUEsDBBQAAgAIADp4WVQ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OnhZVASQJr51BQAAfh8AACcAAAB1bml2ZXJzYWwvZmxhc2hfcHVibGlzaGluZ19zZXR0aW5ncy54bWzlWd1y2jgUvs9TaLzTy4aQv6YZoEPBTJjyt9hpm9nZyQhbYG1kyZVkUnq1T7MPtk+yRzg4EAiR25LpthcZYvl8n47P0fmzK28+xwxNiVRU8KpT3j9wEOGBCCmfVJ1Lv/XyzEFKYx5iJjipOlw46E1tr5KkI0ZV5BGtQVQhoOHqPNFVJ9I6OS+Vbm9v96lKpLkrWKqBX+0HIi4lkijCNZGlhOEZ/OhZQpRzx2BBAH+x4Hew2t4eQpWMqSvClBFEQ9CcU/NQmLUYVpFTysRGOLiZSJHysCGYkEhORlXnt4bbLDePFjIZVZPGhBubqBosmmV9jsOQGi0w8+gXgiJCJxGoWz48dtAtDXVUdY4ODg0PyJfWeebs2cNjw9MQYAWu7zaIicYh1ji7zHaUZEwkuIOompYpAdKVtSVJTT7rfCFbCmccxzTw4Q4ytqo6Tf966LbcodtruNeXw06mqjXCb/sd1wrjddpN97rX913v+sLvdgqDfPejXwBUVDNr+sHQ9dye7w6v37b7BRH2St1j3G693SmI+eC+9dp+0Z169W5RyOCi37PDNPrdQb13VUi1i6uBO+y0e++u/X6/47cH96j5uV864ZXSarBUIKhEKpdDQkdpPOKYMkhQD+JCEQ0pjmE5Ib5oUYjgMWaKOOivhEx+TzGjegZRfQCZ8IaQpK4SEuihidiqY6LQuafLCEExCOM8H5y8ztPBq7OVRy9lu98/1kYtK3mCHERCi2fWvnxwkqv/+ni7+o8oWoEEnWA+64jJs2t/cpprf3h6ul39TWpWpjQkooelnKfodfWfNN9SNSgfPaXCI7tVsNY4iKB06EXmX15ZSFFjexxoOoW6RB7oOk4Z89IkEVLfF4/lxVyJR2gqY8FXYsdco5FgYe41Eo9I2MMxWSq43g3lLZAsO2gMUc7An/2EcORhDkWeavBxkBOodKQ01fPi3rqTrkuKGQI+6EII6nprPg8iLNVKWOf+MYU1qP3RE5qoPzNzZ0uPinoMXIBMcrGSd3mImhLfQlNiIz4g3EbsAg4PMweISCslJFYFJFGdMSvhGDKRjeAHMlJUEytRkbIQzUSKGL0BOwsEOSON4b+IoOVmCI2liOer0LBppOZumVJyS8I3NhtdwRZxCkgT1YzobIdPKf2CRmQsJPASPAW3wTpVGf9+IeIEK3VPihc6vshainav6X58YR4Qh1MM7VkxcghvEid6J/x4hrjQCxyYI8ApnArjlJCG83s2z7b/9W7IMwz4+Tt5Y4Vf0Thl+HvS5wZZot6hy3ezSxHHP6mB9bYRns4D3QTvnBpCnIJLMk64EUB1oDwltoQB5khwNkM4gBZPmbQxpSJVsJIliIxafb2GGR6O6fxqApUMdpQhkVaUB+XDo+OT01dnr8/3S//+/c/LraC75nfAsNku634bW8csa+SDke4J3COjkx3qwQD1BOjRMcoaV1TNLSOVNXLD9GKNfTheWQPXhqwnkFtGrZ0ht4xqa9iWkLHJdOHaGdo86VvA28ZQ9Ybfft/2rzYQzMNvvUmslEwDu7mfnc8WP2o767n1YeMCwRG57PjeuU1K6gnI/jqIIKmNzesuS8x8HLGR7V/64H/Xita42apXHrrvrQjB4VaZ3m7bXt/qgd/ZSA2z3naw1NdaqQC9yiSrvdCtMBpDcx0+W+X5ljpgFcPfuYTsLLX+P1LVN4/eWa7bUaoiWAbRzo7ur1FMdumgn9jsP/Y7qZ/5xdFw8frdRriL5Q2RyBeCWckPFi+ZUZuPrZoTjxAUC0nsDBiSZ01Xqwffc7vtt/1O8xcoDT+oBbOr/MPSypek/AvH6udacyemnMZgVvPiIP/GWzs5PqiUNt/a2wO21W/mtb3/AFBLAwQUAAIACAA6eFlUdjke4msDAACXDAAAIQAAAHVuaXZlcnNhbC9mbGFzaF9za2luX3NldHRpbmdzLnhtbJVX207jMBB95yuq7jtdCrsFKVTqDQltF9DS7bvTTFurjh3ZTtn+/Y5ju3HahBQiJDxzjj2X47GI1I7yzh6kooI/dvvd4VWnE61yKYHrBaQZIxo6MVHwnDx2n/7O592ehQgm5DtoTflGGYu3dSgC41xrwa9Xgmvc55oLmRLWHX57Kn6iXoFsYwkM61LOmqygPOZH/348vYjizrgbD6aThybCSqQZ4Ye52IjrmKx2GylynpjQbs3XRNseMpCM8l1rRIwq/awhrcQ0u5n1Z/3LKJkEpcCE9DAd9Uc/W1mMxMCO2Q/u7u9GF3LKoz5vzAltTxXVBW3QH9wO7ppoGdlAtciT2fRmetuM57h7tSufxmUJGv7p1sxR/AeQX9pcZHn2FY1kUmxMQU84A/O1cpggCV4/JEwfzNdKMAmZg1oFqRhNsA1CJlaK383XBG6qpfszHBKRudtSsDfThJPpYRQSMxhqmUPU8yvrU1vx8ZprvEwwXBOmEBCaStAbZvhGcuW3qdpK3B/4oDwJQM5QIpaC5SlMbLwBsGov8ZPJuJgrYXxHWxCghL0zBhGWxhL5gmU9QwbGEvluuvXK2eEMfuqxHK+HMXHN/Lz66AVOcOnr5Vfea06am1uugqOdwWNSkcCwkNWCpmC6FvUKmw2pdxZTxMmebojGd+m3wcWHIhkV9U4cTmn1uoo01Qzq5LYSuVQYDLqXLlvXuRqPpdiHQ430HNbao6vGsinmtQjLYZbtQne7Hctm1x2NT8ljNyVyB3IhBFPdjuPh9cNt7KN8zjDDGp9SkM98LS7kcKEh3L/Iswks7A28FE60JqttiiE1ZXAsqO1rffsid2xdX3mexiBnKAcKXo9Vm8Vt6WbL8FcvKXxAUiU0OC1Tb3E7TuhR7oHB9R+IXG199+3CetKcacpgD36kBIYi4abMIoXir8vXiMuJr1TbF9To5k8pk3CAVR01hCVGJaqTLHS0C16TWBVpVaaJH+zlxpVR7yekUWo4HIu1k1FlY/TXlQ8bVaklybV410T6UpZrlzrZw4jTtBg+6AiOr/FYDhMic1UpnL68Z/YyBPNgHTdTnlDjaaKYETvs11EKz+l8XeDdHK4lQDhbC+NVMP1/wSEWRCYvR0jlOahxWzbmiA9mMapxyKeZjnqByTbn2Ab8G/8hGf4HUEsDBBQAAgAIADp4WVSEuhP9cQUAAAgfAAAmAAAAdW5pdmVyc2FsL2h0bWxfcHVibGlzaGluZ19zZXR0aW5ncy54bWzdWd1y2jgUvs9TaLzTy4b8NGmbgXQoOBNPwbDYaZvZ2ckIW2BtZMmVZFJ6tU+zD7ZPskd2cCAQIrohnfYiQyyf79PxOTp/dv3d15ShCZGKCt5w9nf3HER4JGLKxw3nIjx7+cZBSmMeYyY4aThcOOjd6U49y4eMqiQgWoOoQkDD1UmmG06idXZSq93c3OxSlUlzV7BcA7/ajURayyRRhGsiaxnDU/jR04wo55bBggD+UsFvYac7OwjVS6auiHNGEI1Bc07NQ2F2rlPm1EqpIY6ux1LkPG4JJiSS42HD+a3ltvfbhzOZkqlNU8KNSdQpLJplfYLjmBolMAvoN4ISQscJaLt/8MpBNzTWScM53DswPCBfW+Yp2Mtnx4anJcAIXN9ukBKNY6xxeVnuKMmISPAGUada5gRIF9bmJDX5qquFcimecpzSKIQ7yJiq4bTDq4F75g5cv+VeXQw6parWiNALO64VJuh4bffK74VucHUedjsbg0L3c7gBaFPNrOn7Azdw/dAdXL33ehsi7JW6w7jdptfZEPPJfR944aY7+c3uppD+ec+3w7R63X7Tv9xItfPLvjvoeP6Hq7DX64Re/w5VnPu5E16vLQZLHYJK5HI+JHSSp0OOKYP8dC8uFNGQ4RiWYxKKMwoRPMJMEQf9lZHx7zlmVE8hqvcgEV4TkjVVRiI9MBHbcEwUOnd0JSEoBmFc5YOjt1U6eP1m4dFr5e53j7VSy3qVH/uJ0OKZtd/fO6rUf/tqvfoPKFqH/JxhPu2I8bNrf3RcaX9wfLxe/VVq1ic0JsLHUhYpeln9R803Vw32Dx9T4YHd6lhrHCVQOvQs88+vzKSosT2ONJ1AXSL3dB3ljAV5lgmp74rH/GKlxAM09ZHgC7FjrtFQsLjyGkmHJPZxChHcP+MOGkFYM3BgLyMcBZhDUacanBpVCJUPlaa6KOZnt9JNSTFDULCh6yCoGyw5OUqwVAtxXDnEVNLo9A9faKL+LO1bLj0oGjCwOTLZxEre5TFqS3wDTYiNeJ9wG7FzOC3MnBgirZSQWG0giZqMWQmnkHpsBD+RoaKaWImKnMVoKnLE6DXYWSBIEnkK/yUEzXc/aCRFWqwyrDRShVsmlNyQ+J3NRpewRZoD0oQxI7rc4UtOv6EhGQkJvARPwG2wTlXJv7sRcYaVuiPFMx1flD2E57fdzy/MA+J4gqEf24wc4pmkmd4KP54iLvQMB+aIcA6nwjglpnFxz+bZdr/fDVVKAT8/kTcW+BVNc4afkr4yyBz1Fl2+nV02cfyjGlhvm+BJEegmeAtqCHEKLik54UYEhYPynNgSRpgjwdkU4Qh6OmXSxoSKXMFKmSBKavX9GpZ4OKbF1RhGRdhRxkRaUe7tHxy+Ojp+/ebtyW7t37//ebkWdNvt9hk225XtbmvtXGWNvDfDPYJ7YFayQ92bmB4BPTg3WeM2VXPNDGWNXDGuWGPvz1PWwKWp6hHkmtlqa8g1s9kS9kzI1GS6eOkMrR7tLeCeMVSzFXofvfByBUERfstNYr1mOtbVDWwxTNzrX4c/roEN3OagdY7gUFx0wuDEJgn5AvK9jhJIYyPzRssSU0wcNrK9ixA87lrRGsdadccD96MVIbjYKrfbbev3rB74g43UoOxm+3OdrJUK0J2My2oL/QmjKbTT8bPVmv+T+a2i9omLxtaS6c+RnFZO13Rtdirz2ZaSE8EySrZ2WH/igvHjfPILW3rl6VerijMKSEoN6Jmq9K/8Lmgwe4VuI9zF8ppIFArBrOT7sxfFyOMjq+4jIASlMNfbGTAmz5qdFg994Ha9971Oe6unn9od/58i5Tyt+cqr6svQwqeg6hPF4vfWHVhf/Hp9uvMfUEsDBBQAAgAIADp4WVQiKDWkuAEAAHcGAAAfAAAAdW5pdmVyc2FsL2h0bWxfc2tpbl9zZXR0aW5ncy5qc42UUU+DMBDH3/cpFnw1izKUzbdtYGLig4m+GR8KuzGy0mvaDp3G7y5lcytw6OgL/fPr/3pXel+DYfV4qTe8G37V7/X8qTmvNbCaUVu4bOq8Ry+s7mmeL+ElL4DnArwWUv4uPcrfJ4Iy9kRtmuyera12/Dy0X1aMaxeXhIUiNE1oJaG9E9oHFfizkdkhq31GTpmTrTEoRikKA8KMBKqC1Yx3cV8/boItGEtQ/6ArlkLD9MafzKNe8uQYzMNoMXW5FAvJxO4RMxwlLN1kCrdieYg/tsOl1zsJqjrwTV9YnmvzYKBoB46vYz/2+0mpQGs4xJ1GM392S8KcJcDdhMJgEsz+QBvG3YK26DLXufmlQz8ch4FLS5ZBp0qLOLqOxk1MVF6danaC7zkDH6YvGcnZDtQ5Vii38owDlAozW5EuGtpBohzZMhfZnoumdpCc3ay17fs36o4xSlAtj3/FlR0u0ylG45ph65qtiVtb9DWXMzqDIS+3bkV9JFbyM6MioUmqz5TkVky7z9j5a5U0UxtQL4i8ap32SEBXrQTUg1ihFZgxLF0XlVYl8+a2CU4FTymR/9VK97scfP8AUEsDBBQAAgAIADp4WVSUE7MiaQAAAG4AAAAcAAAAdW5pdmVyc2FsL2xvY2FsX3NldHRpbmdzLnhtbA3MMQ6DMAxA0Z1TWN4p7daBwMZWltIDWMRFkRwbkYDg9mT7w9Nv+zMKHLylYOrw9XgisM7mgy4Of9NQvxFSJvUkpuxQDaHvqlZsJvlyzgUmWIUu3iaOJTKPFIscdhGo4VNe/8Aem666AVBLAwQUAAIACAA7eFlUne4ycgNAAAA8YgAAFwAAAHVuaXZlcnNhbC91bml2ZXJzYWwucG5n7b0JWJPX2i6M1a3t/lA77V2jAm3VKnMJiAYhsdVClUkZZQjRxhCQqYTJAEnaTattRaJCiIzRIiBCEpEhBkKipRJNCClTIgaSWnhBCJASCCEJSU5AK7S733Wdc/7/P+f83+l11Svkfd/1PPczrGfd610rq98e8/Pa+PetfzczM9t45NPDAWZm6wRmZmvfeXW96Yr1nu9hpo81KQFeH5vRuraPm76sQ3/k+5GZWT3xPxZP/c30/bXPPw1LMTP7566lf2uOBOz81czsVPeRwx8FnY2aGjIS48dOydSGjDfXjWyw/vvihbf/Zrh+5c11G1+tSv6P499cXH/l0omD1vfqNx5zvXH3+56Hno5vcI9+7Hq9YrRj77oL8X/3esPi0Z1b/D0F9rMRsZeL553ZQlV7Pprt7jw7CUGPql6R3m11Rkej1VImS/d0YMgYvdaEyYx1odt86fOD3Oiljw9PuSxd/uK1CtDSV58tgqWPkz/EmIy898viyG5Yt0VHZiPemHo3cPneiVzR7taW1hPNIkVRHp28JOyLBzG472tbL6Di9OXjC5mg5ce+Eu1mtuhOVIkUJK18WcnJN8IpP09MI4vCOaET9PO/tbyy0rLMpbhNPy8p2SfLTpnt2JYUH4VTBR/ZF2VweCh7TdO6xsysq1t7ODTjHb5I69E7o5qwFCg9o7KmmkZ3d11JbF0c+pyHOGxmdqxvSc+FJPwsLJGAwhraCQvRs2pfbn9tlktKetENHKB41cxsf7D8LfgQ/JRLhEPFAHZJVjhlp3eAhZlZ6S3Vt9OReq5xgSqgGMYprvSIAHJ26SmX1lyGNDNOlxCPXxy2grFGsj0bZifS5mPmy9XsJHQvcheVIUphuXj808zMr197WH3M+KuV4ZdRhTGHkhRF5qfg5C2HPAwMY9eoGq/YJpD7WRN3qCFTfdxQHi5yIrnDumLAls66ozGoORzN/c3425phmGF46kTj2+St1Eyo7BF3uFWmn55HXp6ZDPADCXiUVvd32L8+IDRqeHSj5+zdiJvkbp+e403lw5Xj9WZmn98S7W45z3v31y85i6HN6Mh+8pgqslwu5xOnriD7GhcPtKRprO1PufBPFl6vK4WryhTZ6FmtnA5jpUOx7iCaw3vqlEkcMOz0S0pFoGeDcmwH0ZozCnGaEKp65Gn13fGZzBtyoSlV7lU2Qbs9gjy/FA1EA3YNmS66iVCjpmI4ReSLw3o2l36dL0GdvMm9GanOME4LPbTgh4TZJnpCEgUjwcCYsu35/JRsZnZ4nEutwhlwKpArMTi4R2Yf0ZkLzIxcHUQoyAkdkIqwy85dASN1tRlSLPrA/rZFJV/C58krtfG3B/0ddN1E/BytoRH8A2lYLjwwoXMEVINoy9CuBR4dcEV96o3dBnHF4Gh8FHay17mPl/A+F1jQOpEuf0iEJc1myXTS+SnP6drt5AliMDHFZGymxjkoSqZCQwijfEA1pdZDqJQ4a+F5cDSjHGlNH8Mrs62Tqt3Phyft4I7cGaQNqutV4OIjbpClnkQWLYVfc9iDEjRmXqxVEo0qTr1+XavhMJQSM5ZvKJDPZjoIdz/FepDJ/oP8x5f8f5Y7Dyjj8gSvXpLzJdYMa4ZE/Zo+1cU2aceOQ4kl3EDYtBY/uyUlHvTjBIPM5+su6a7GufAvkZL38PZfkfNfLZyxM8HIDWKyI8vv25DHUi6ADwPpoOuYMBqfD0wBzYBrjeUk79Pg0+/WKnZzSfLZOBpfYqeG1ypsxeSGcSUGL5CjYkrw7hPEjyDNuWkeDk7FqNs2w49pMD42qoDMl0MMP1F6xylybYLJA0w7YjWrTDm2d204dhtWAiSMKDHZlinTtmSrCMeKohv5EtXiBrMvApcTQ/OVG6fQ6V3O6FvKbAycEIAgywOxEMoNsXgsXXODlft3QKk8koVtY1MwJZghWtXwx+e+HEzCDZw3TiAkeVutHcVi4DH49EjC6Mzpgkf6+U2otOSJmJD1N3NP9a6pyUUc7zKrxekkMqmhWPdwqhqD9fi4f61ozpASyTRq7z48GMqBejSrmi9o2ZhW8/imQX9srooPWsSMhtkr/C296YFeDYugLjoAKNGnxRRgEStMBpQ9bFg1Fqsda1kc6ORTx06sv6tVFRDhiaGIkOl9SVmZVh7L8WbChYTn1WToEMn/9uy3eCyEM5qvyHTh756HBO6iV2ffQXTQwP8cAQIgVdDa2sgo4us1uWewTMv30oM9v+ihMSi6W7LzAbhsvavzYwBXdz63/JfBbjvkMX3lRdUXb2MhFeEO9AulONJTmx2BHicBbW6QagZIIbLc24yR/1T99A8sM5sZXcMqG68PVKlUkj3KTOx2FZ+K3NxGhftZCMDpgPBTQ2QfAZoyZAom05fGp1S7GyKbFcLYqHIDk0aPG0rPzObNYLv6idZAi/tm52JAvx/lLke55KdiWsuNv5USG8oxkzVl/i0mK6OEfEAbGUpxCiG8KdN+BWXwXyXx5YzjDnQilW674z67CvmRpTh13cOTl5/a5jyYq6NsP+DRW8dmD1bhCURrhxmgqGk8DYvNLAzx7mBgzoVMV0BL6kQtJpN6k20cFW4lkz9dCkYgOBe/x5usAb1erUiybIeXx4YYskeEh/ToWBkFCEgsGfMz2E3rUorJ1QSanDGUmQcsjBddhuC1Y23BhkW0exycURuFJkZfcdn4W1nW/Mhilfo/m/32LOgV5WtnmVBO4XVrys2xt6aVR7Llb2m1bxmy30TQhJ8f82QW3L+W/QtCFo3oTX5vh7fU09RLmMLM1x+mATgbYtv2CI4AE8ZDlrL9z3/XXRF22txWJrNDk0lkuXMfJkxzR5Bdfhz/zcGRFqXH/So1hZwSdnqEB/r8k2lYUuugK53MgJxxuaBs63k/6QDxOh5BTPtWERsC25yuD3MA7ijH7NWX1XEySi+YRpKQ3jhAN3U8DYYvonQPonEwU7qmBzqUQImb+vkxH4z/ssbsXk045ZnlLejsLkqQv9cXGFxU1+5x0EaMz/qcAvkE2ZsJ13+blRgKjRU+uyT2Bu5qXXW8hCoyMEXW8YfrFLsdyfIAXPoxvascqYQWPh1+/EtBtx3aj/Q07lYaPEp4lURE26AJwOy3mLBbMM7DojBVGgCtNpnF16OuFUtDO2q1eB6gacJnPU/ECW53po9KMpgmGnyvOje6F5YPqp8Y+1QuVM4JI/S4znk9REDhK7fz6UwFBieHFMIowEIQTZgwween3MVLVDNc0WrTJqa/C/R0njYNlEWG76M8nY+8s/l5TEMzQrcICvkx6VFtudFXHCyfD+K0adqHxfbk7kmWiZTshLv/26Bv6r8tZ18k9ypO49PzYO3z0tU/9OBOE16Ymv17sQ6FVFVW1fBy/5gxM/s5iOqfmpZRH0+VOVsglqrfhQ1mZtVnfs+KVgOwi5Crfbji32yDhFMmz2TXHZKr/c4f+Pq5frMvmpyfwzO7nf7CVDNR1/MWZveevBBoduLAC31mceglOJnZpkJYuPPIlZ2xZ5dRRxEDDb+8YpJnaZJy4eZz4tVtuvPP45uXWV+FSZT996a7pr89nYtjz6qnPRo0P75FGcx+1m41wBprU0gKyRTcPHN0pkWQuUwDtwhiqt5rm+vxLtlNWRwc1Vst/FxxvS54fZNoKi1L9WGxCeKHxd0+78jv52yQvDFZz7VM2nS6lXdP1AIbCvFY5p650S69A22//nChxB+ndd4gtJH0B/rj2FhOC3VFR74NmoSbQ1olbTrlAehKmqTnEmtfIq2p1akVSUKbuIuIsYKG/vAkf0bgS5NSb5cGz1dWcxZpFDx2HPxjk7Q5sXrFSLQQqhscfcs/+w4EA2/JhjWKkD9N9bUv894YT+e22sWd/Gyk4TKaNGUj20FVXU3dtmKWBHxiqD8M1cqTOBJ3y4bthuHs8+HnWNr6CbcXXNelYmAj2Wni0W4YQ9/zUPTNXi/Uu3z18ZIoMqWv6JQ9Mpyd6pLzZA7Xk7nS4CLJyWQt6ovivICM49JpdsMT8DckbuZkUZImoIdrmZWdJRlkOCWUvcQx6ckjHxjdHdSVHBImjZamWx7Snw3nRpvZckfi74icuIWMEid7dC9QTdAGCFHi34xrsHUwqbErltfdMQ/RsZlGmpXrMYq168SGN0fqUQ9ncb2FK26k3c49CPoqHNn9DIxBfeMW/RXvmriF6D6P8el6M87C2Ua2L4H9Mlzpu1A3eK/uneisO4SK4T3sy4xv5SETh0LZdWD0o6kDozQ+tylb1ihVB3L7X6IhkdeMPU66ShgH70TdtF0rtp7KnFSR07pUQKWOp4siEF3LEC/hhJzoYvNA/imlwSHsGmMlO95p+IR86vSeA6mdg/3oH8cXX2Jp/h4THcg+fHvvz7kOO0I6at/YcbyjWiSxk71jn5QidkohO09VKYh+tS/7g601On1I9XkBg5z0I6Kj9viU9vrfsJLzeUWt2dhYPfvZ3IroK9NKbyfndf2ywPhUSA5NtV8JJSPBW5tNz5ZqQjmObm0vE416rXVLLvgYoLtxEVobH9rqeV+7O3h0+JKTI/oaqi78B3K8CN0+zlqR/S/PvGjyYpVhrECxsVk+05TnCOjKgBn0r/z6DH2+q0KZy4qjr4COEZMdy8PPVeYGeWsfEbF2VG6xH7ZUcxWwa8qNhdgm9JEZDqc+ZxWuAt+lD/hxEIr+DOVzZsj4Jk8dEOcx7234ipcbyeR4475FyxOeNa56HNMRFNcICTp3Pfu1p1e6bCTBXeZxbZshzrS0xUqeOtkW8UvR0+nHjjN1hGNfdq1CZt3uF3c3luS0Gx0gUPnqhbHiIkRK6XtkRtH9ZPHJ8d3oqOYVL93MdaHOVBU03JiguDI7wPNNUgaEcBSg3Qcjw+Vny0JWEiCoK/PMxX2QhviLaFLTE9WhzZj14fKF1j2IloFMHzxmFLXSoXjhPWTHvDNi9dslcTeeqICiP9w2XbqgeXSVOiw+gW9ByXGdZEpzntUQjYiVnyiLWlEpepOTPdMD7MY1S7kuXPL1ZjZ5cC+ORQ5YeeRxDzs7+TCktk4FHbVrFM3siMMdqaOUYjUrjvwhXX/wi7itGGXgwQgFEv/sI/nC8Sk3eUIXZRRLfdmn479GPRxQrV1DA6pjqnYt/pQDh0FS8pyltFUp1Zg9bBRdTfFFH5zS1pAyNIc2p5f1j5kcyl71DBx9EN6776ZMBa0ywXmydxCI54hmVmfm3WwCXXQtX7FB5IZPmNKyo8dpXXPKfGcFbfUzCOr4tXxl/u4ILr0yG9HMSmplV4e11HbXqfKP6kc6nVaQP0BFFm9yq9xrOPhFtvG2OZ6qRj+BX4ymMnBkWeBU4cSK4yV7wUBWclMeIlxz5Krm6d90XTYl6aEIyyKuKFMXp3lMo64gYMFlaluZoi5t8U3evm4hGdHMnps5BuoERzdNq3umtB+ty0grlFBX6oltjD3s9XeJY48dOaWF9XaIf2LJiPQW+W40bcYbIT62UtmuZWORcYNhP2xe9/Benw4gp2mqdJooNFVnCfdsESHPWNTOriTLPxoVG14Z8X4vggEy1dpztED2IhjoZJYCe9UgOGiyiijw79oeuiL8huhevrKtPZxL3IPAM+WTdUheAnluVyW1YXhxpDN5pYYf5RXBe7/cfdHwpRlkmx36a1MgzpznDcRgJ1NK32DQ3ctFw6p851X10tZ6h5Cm2JY+Tpk/wV7EiAcSzvOGO9WQ1lrKv7BHW0053oO/+8PeVQ3OiMmeURPef3feCbD99FUGzf11KbhAo1SJolLVpx4dkj1ZZSfpo+q9czcCOYtOCHzRmvE+R477nK/eRPI+ckDfBnwaI8uvJ+Y5DnUiy9mONWl1DquGijo4rP6O2py+neLcHq5O84HsSJCRv56XEkC9GA6oESPbQWiJlnv7z9YnWNTy+1YAxonJ/7B0XhjxaUphLyp/2qcS6sfM7wQqCKE7OhpFRWkgTTh3ArziMx7v5F6LrKNUBZc0LNQo+eYnQT+kbwwGDBlla/bdGb+aPqneIVE5deob88Solbz7R+H1m3u1pw/bcEeqD5bPAmTmlBPsCBgZ3AXl/1wg6XQq9+UjHyIfIXm6Dy16wxHFRaZQ1a+o/Tv/WP9WXJc9ugKoq/fO1iCndxCd24M92ebBZMMdgXfGZNEZt5XUhcdW45lAo3kYqAn8eZO0q5JP9hShq1E+rX06TCKVW8tfFSP7nMC4BUjzIVkfIQ9TFco+fAd6gKp67BVEiK3tWOUqe4ThsQ7Ig1TEyfapEGcAb4/Zygrs4g52n/MhuDxBjlmB+92B+fgGJKfGuLWW0zfbZ3X40prEI+hBeNxL/tWqBL/ddO6a0leflGbOI2dazua8iimyMvt834qU9Tbo8EpW/LoncM1H63ahrw7BXzbPb/zmZXn7IPaNFX7U8/5Lpxfd+GSFVf330M8j4Yf/9yhI91zmvX3VsAascQP0LlaYJWNMVVjpzs4+jpusqYZysCYeWyIeCsbqEJlavoQ8Kz8PXbzsxXlHg8POD4xJ0xb1OrUsrXNuxqrFcMyR9esv88KDUNdeOQ8n6hdzTGxZwhC3GEykE6N7PDFMX0mVshMdd3J3gFDg6Bu5Mb2XR4tLslz4XBZe5w/VML3WhtvsCMfql6i0eFYX5FB7IFV/XTkP7gOg6Reje/kT4FxAGCxvcW+GwEQZK1b77Vnruf5SaXBfC7vA+Ty4vECZicOBQsA9I0CuA1MR5FCyaT/gChqbkPRxCxgR69u0U6MGZaZlVt4RwLwKvEhCemO3AVdbBtNll/K5JImfzC9WO2NN4mY9m8dKqNwI3pT8uo26XjEz3QpVk+RyYhoujBdD5pbrHgKqqRTs+ibtnRZWEpPNNsaC+sI5m8UBq8Ah+2jO/zoKgvFAXtY5R6PoXpfN3Zis7fnOYozPdGtkIXKiQazM9CwqJRXIZ+P0u66D0Lw0a66IuJderZ2Krns0FTDNwecCdxbDHWxJOkpUFG/4lsxPysice6QC6kfvsspYkVIRW4Ke48/oPG8M+uvrHyGH9t2xaIES9xKrWeXkCMImDAzLUqGwpTpoyNILrprt+dyfWqa3rlSN10jvVafBrdd+6nH7xvhDsAUOnOcrdOUlTNSjMku2l/DTy1SFb+wRk8UpiN7kD9oDsISq9uNdc7fOV7cMRotfL9BdlTooEOforFL1e8RaPELOwJncF6nS9dtYtW4PjRLOgMqUTl18QIWkC5GCNOykNZGOX6xkWfXCrAC9L3No7iqrXGkgDSsxOCOTyNIrtU0rleOtMxff7wVnnh656WjbfgTXOacdzMANpF4tln7ga+V/rnAw9Fy1+WlVAmZyLrmfQckLxjLNw3qriNRE7dWjwHBA19u1XtdZVEzJIYYwDXUwrn/rEEYyqJhLKCRyr8sDQdMYDe06Royk26Lvk4gJifk6qvAZH9enzpcrt/Dl4pBVEUVbWWgDWsDTfWRAlTl3ddO7TOjwEVyYZ772jigmgOii2YveAcwAdrXjoDBIuvbuhKR6ELrWFxQ78UZNovbxRJU6jKcnMSjcE3n8sFPA1GjLIYZM3ex8GGgZH+5KkDum+TIpyvRNcARvuE54sKRZXu/PV/hircIZsXrsQ2QdglO10p8/NvWn0smt+QFdW4s3fagiv1M1boaZjHHFtTKF5h+iRm4Jzfk4UdJudbBnrfZO5u1HXwSzG5Nl+/fj4tOY8OkKth3xALHSHAkJrHUvD3LwP59IYcA5iErMuTC5+gPyGO6WI19foNb/pLImWueEWarn1AwX/dlpG27BDHUwCaefEx6CHKBDR4tXkulb1MkjvWtuFcxEu/1rRJXpU7Tp3d7LO4EF7Z3BKst03qWA9dWsSMLASWm0Ph2D6OW6W2AxCNDfIrgiX6sIuGV7Kos3TCM6tp+Qeuqv9l6XjLliORNy9cZoawad27VYfL+eNXVIjN5pKx5DFsgnrtNNgKrGk5nCwVDQ/tlMuZpmaOuqb4VKVxEhP7v2I54Uc4s01Ykrcue6088e0nudqzHZem19RZgDf38BX/50F5DQl+TMNXmLbLVVwEMxcbgB04Dey9OTneUYBDBT+NGtSMpwClZKNGWpniYZE29HUKaCpYZGLc6Wg2bSB03uOS1WoT6t86Kah2MjAVVA4gH92dHHSvYN1sVxSZcCaaopxNA8inS1w4pQhx99GlQcRalHidOqC47v4kT7PMKJdvjVuFeJ0riuHrbTpTwdYvNB0Ddgs3700tvRT3qJwfJ567XiuXg20kbNkA+nPNMG1hrtfITutiRZq0ubQ8UQTQI/9HIYiAhDuWwLO1fCKhv/NO0R5p/BuHOR1hUD9cjg9TfGBxDi8K6g1tGGzlV8X/Sw2w69D5i8Yx5KduPHhwLe22bTj2qUD0o9TGw6FNRJ00zWBkiFl3eMvrmK+J7BDUgrbRDQs6E7grBZlRH7kT6t8v//DZX/gwqiQQLprFSdUBLlMK6VqBYVK88fECw/vnWLYOdQ7LJa0b2YD8b9nJek315vkpJRvCxk79U0l7i9HiE9mXEeXO9eZNYKlhPUsbOxmfEvLBCAi4/0NL4woTW/e/LiPmkM/ordEWuC19xz0E/KcqOTOPr02bdQR45qDnz/Aub0aZcLS2tLS0tg+2CnClNLAMVXi0M/8Z9blOFavCbyu99cdm/iNwDr6/L+V1yc6vJsYMjwWbOjJUmJ0rPDFwW1dLbNeAdf9jfNgfcI++bAL22DaR75u9Lb5sNn30IfYcANiQ9lb7yIY/ruiqIG/s4p2985g+p/ZVcN7b9Mvv1XUzB3c8Nmy3j23Bx5H9FjfqFZTfg5p0TNUuMu2BBr3NnuIvdRke571UtO4JzAX5jrJuJYkCB7pnt0+0Daio4EnYng9m6vFB2zzJLjelpWkDTbz3g7Ee2JbSqoxYS0DV1MjitfeRGbQHU649skrcahPjwApG9dmek2Jrh9TKWKdI214KsqqR9ypZw1968NguM/BkykuITB5EedffpgChnr0dHX4lub+aGcWdYhXoFVe/5Gi6g+RZSZW5M22Th+Mn1yKnXfqjeuVcgA043SJkvTvDxCvLUzj1k2vfKeIjYi7thRKnKsTrUlUP64h3bfrilP7L6qeXhOwBmLA2gq92o4twqXE3ZmyHN2lVPiNh59KT0r5kNvqiT2d7Z/ZN2UV9YgQvr0DueBOnvm0ovpf6ob11mfE3YrqRq7ygtN6yv73NK7wolOJHnW+oYgGWOU+jLMT0RbCwLkjyFxHh0F8swNDS5tBMEq31L37ql87pXxApNN0nOjNX/WNOVM20ZB4J81G+vL3FZc/WdYhTUqVxf/lVfxzaJrBeHcrjC5U3mgPCHmT813rxZJfvpzt0JV40IXR1jQf9bUhzld8DQ+0/ifOI7Jzthfq4iYFf1ZTG4Rx0FdE5JY6X8WEouuKkZv9n8Sbkvn0qbEauzEn0WkKc/3/LkGUcKfO6JKVF+Jaw+Tn/1z39akxQ/Rntal1f15UEwqwuP2x1n8TrUv90YPudyAmV2AtGQoikaRPtThCN/zDSKn30XJYye1fqlLZe6Pg9NXt+9f27c1rs1fZ2OC5bYa1tQhK8NDwt7D1Er3eZEu9aY5msrfu9qq3ZTFyJRL4Yewk1T1EfmtFcTzP9/PCS5PKOSWcqWZlEbaipO9UNnaH9+ixOcFetsR+0+me/zfVoRbHk0PZUXPjuRT4qJWhXHgaAvBaBj1UOBkzZtxCztKlhZnZr/dDWVin379TgnXsdIbxs6FY40RYtxEL2VgycNT3PFKctQZS3J55sSshHjqd9ELCQAJlJhzN1nl3ZNLS2nS5Jhp5UI4mRIO+jEcaZrDNgihDBzEijKuSvNsAFatnQQRoyvB7wKTtaxyhPM1QJz7MWo/L3n59QR/gu8NLBR011g+xcQzHdSXdbeSyEjnkyTkBKPIkdA5bCsmSaay3LHMAjlPF0JueFSFCC/iwjenqiTegIGHGxWPx4RYOeMQgfrkMx4OZaGr8K4vG48pXN5bAvoS/Gzkjrk3EF9HxE8OSxxjO9NAJROOSZ0JKThQTgATfu4mBsF05/Yjj0ujeLhCSaGzLCBRvFUw71GOCZverYZLGS3jBwurDoXr63m4kQXlfkwkje7VcEgRlxhI8waQcJpYs/KaeVeTZ0PuftXZgveqc0OAO+YwDbhLmcmTo143Na67pdUGdNRp+e/OYjw+B6aAeUAVtP4uazCz87ylf2KJ5PSPt4hFheqG7fnOP2BKtPWipH1qxOYz1sQGS8F8G11zdtQw4SzkSepgIreVUkW9AT7Yj5qrOV8uGvBn1kVG3SLyT5DW2HBEFcewWaqpAIdaxQEuScxHAeyIioHr3MAoelKvDRIOmlQ+ljs59iftc/S3QuvTN7XRVfVpqmHR7wxafzMWlBy+IwSUMTExjOkIWX/T3B+17snenSQ5H8eQRkGqVFc3e5QrM3ElISpyTHPXzlpZYlQ5tIt10T2Plf0MJ6ADj1u0uP5/l1o1fKzj9vi1xtrS2MKndupu7ZUfY6mM0M1HqNzsZzN9yP7rPHKMH2fn3mWInMEGyx9MGCH59oguSFu2FidMjVqZJh2pzovGelQE6FGlab185xhSt406lL3uTr9pougRY5Hp7lERZhl3rlZ0LZhQh/kgXI/r4+0/4dnQqMAJZrDbVMguPhY2f/G7iVWrbjXmx6jyo9Q3bAG72kFXsWn6m8eXow4eBZ3nvV6AkMsjDvXOTQF3Mud4Cbwp3rNGxcxcbjSTM9isyjHHYLEQLuA0gjNlOx30UImBjP6kC/e8ExlCc1QQV72aTrxh7g6qCsClB3W9YksmP73lwC2U+4G+5U1VI6BM+UzuLTysiliZ1klTq37CrVrq+4va/pdXMOXn2bBPerZCc+TOzspFi+4XIjPAy5tRBf4Fu6wBxTcrE0o7KXasTCCnc6SLX4X1JBRy3lJmHHJ8rm9oIGb959a/6VtTi3wBFXTb7X/FxcYDFgIpXjclKEliM7HDF/c1t2knam9lTjWJLXHxymTtDJGw+OuOjBaxNBs9O3iBnli+KLCKLz+r1ZVs9tCUCTYYDISWW0o8qVwzZJUQZcifhSXalbyYHse78F/t2/pdI8c8tjoPDeLTknceCJKOVZfjgKdeX8adfgEBJABrG9e/Z4Ho6pFfdqaF5/TYq+bEhoWnXjlxyJfPRBH0qtHXb7CXnHneqluPORcWd7jlAdgSg3s5Uw2LMwsgaKLQ50eyrg79Qj49zVfvb4W+rMl1hxBVRY5H4jd6MSLxr74ifvByVCRZ3bwt9CKMtwqePivkc7+Sf/bbyP13CfAAlt0A2ToOS4C5Rq7aV4DfGuvNNq/fu+UROSZq28p1+YZXRjaYNXa8r/9EsyXZ4jm45ofdkwNoiuTlBpmsPh3s1/sCE7VTtuZlTdZzGeIhDoGD1QT64/C6TByst4rro6h1aYMybMkk3R6SnFevadoesa8N7r80XbfEpxoHUxzZT7Z/t0n1Y6+McHazUUXOKJRXwSJ/rkEjNPT1Nxe/4m1H5A2ogUvA1KRb1aCXNNE+abi0YVzp9Ivb81xOSK4Y+A9H1kJMkPYZF8q2uKeMY9qJyUiihcA0eMBAP/NQS4scHlWDRuuKsGnF/ZwNxLyhfcUkRgRnKlDbANM1nLcagqnHZWeZkLctblkKvrdkh1eErW94vyKUd/UfoB7o3EhGM9djthWWmYo7HiVMg1RFkiVkeYC+eYdat8GR04TTlFI2ueEQYS/6hH2ii227aHf5wkirg+OhIJojGXX2FrdmHOh1ZvLOkuRyfqBD0pCYJucPPzpZiICZJhLubumymJA8CEOMIOifeqmFXtWiT1N9UJ/aoPP61XstBOBv/gES8pJrzE+iXq+1rSKTJY3nbmMKw0DdAfi/R4MAP6p5dt2LvP3n3uKljUrEjkpt7p0Ck840iAPZ/pRLlvKR0KOF5j7aukUQoHlTIDqWFo/awic7FD6ty35tJNXFVuYD4/arL2OqIhrXsz7L1LC761jU0lOFXKc2Q9+EM3DiNwvPuBxwcTCFdEvTV912nFG7BlbkdIbJAoY8wSLCJJqLV2UJvnx2lfdh4ZpaywcYT3GqS1yZfm8b5WpUqI+jY0UYdTBDitdc6Xx4k+wsqFJ3R0znqJx/W4I71auDpuI8igG7u0pUMRMviylkwIvLfcWSOHpbuogcXZXpYhozH/IOpodWhEnPs0qr0AJA9T5SWiNrpdJYcNGLV1gXtgomrF45xl7X0KftEYBNkx8aRgO/aBrTYQPO9LFq/PQ2AU8Pv0VflFi5nr+OLMmLhsRR96DLSd112bHIuJsSdWXJgzklOIqkkwV3bbKFae64d6XYEEmqF2+fvvdsKOi2Hu6Z27CmQGFRKOejIB+Q+4dP4ERiE4dVP1O6YFy8gfNbCtRPHTwbCFqCQaO2OtBkIpO8AThQMko+Xmvo6dBuWDPibc03K0yujYyyqSIrtgmqZHMEWVF8dRCbsE3+otQ8uBgNauHdK5ixXhsKqgjw+GqoVd1ZwU+JtMkJPtegxfc6mbwRwqQHdZ2xFZtkTCTXQZvZLLbC3YCRBOpyFPojKW+7NYtiCutvWZImTKoxjwY/ICXbM2JxsvrPMrEgwYSj0IfpkOSsJiMCsdsAbYotmlbv97wERQzGFILBpIYHR7FtucfSVP50O9T+OBznNjgKdbs4al8bMQBb0iuOqAizgb19DdrMGortlZQ/Iag1vZyP8HEu3iryh37CdXH6dbzsXoPoZOF34wC2xJ5JU7lisnHzA5B+k64X5S5iJKZQiSoElZh0pUXy1AdqiQkWKQJ9Pl0/Nvqhyx3z06By01y6i4rfNrb41U9wUoP4hNWL7Ex36Z0p0+0qZoTL411F918uJY8TFrwIfdvPNbaWPupwA73cw6UfLYJ9MhvCV3+GxL1cKf4eOgcjtELMYzPYh1PKVl3OSurcN8IZzf52dEXEJ/ouwsKplC09hqjF9n1WhiMo+5ct7hgkiEU/073ppbHHfTGfF/5yxQb1wp4bQ7hnjxR/vHdfbbhhAkBQczTadhi17suX4330+MV90scszWhJCUOG1z2Vvc11fkkY6trmn8SVUBZHdm82Nu/PW2nkiC77P5a42H/mkqUByPtkCx37XBFGrXifEGZk3bC1Fo67M2a3J3mo5S/UJLxRMaDXqRmbRzbAFu6PUhnSK6m7AEjZWHr5MHUMD18RyAdZU/3v7oJ7YfMY5bq0Fcgu7svPmEbn/6E/GxlWhl/Pl9CzAdsSiqaIgu0T6geFCXg5A1+Lzbb97bnWY6DXMz3XxW7EqVtlQ4t9/vq+UUd9JadvMskg4AywhlyeP9mg7Z68gFj8pRX6rVFDMWqmipyoSK/ChiS8jkFoxZY1dijdeXsKx4LL0apZG2R4l6utkKlNpy6bUSe45dVAJ+jlEv8nziF6g8JoqHDcEWdxoKX0Ym9LZHgc6pJ073f9FeHlF6jIo88XGqL7K8KgNUJQFFUe0HXukVPluAokwWChT4X1AN/WNLP9GwanR5EBqHMX6iYfpdk7/FGeEEfS2TIuix77G+f8k7g/a80bYlF3oanNRcsxbApTxRQ62VIeK7Q3oDnhHXW5kb0NpzDw9V9GknUPkzkLFzh32xxyTnh+ka0Js2HYckfFkYiOxsViyVjLoBeNLwcSjsTZCYtwFanjV4dXLFMCp0C1Ex/ZoR7fgl0W8gHvfSnnwqIckRGe9OxfEOzdYZ50VhTFvlAnfChyy7E7FObBAzobWFAPv/BAbu6p38kqeFqbG6JSO9uivzINGa8Wivk/k65TDVV6yAcMxx3hOFGYtdqpra7g/rtLa9oEbu7Gniv82Wv4qEbe7B7uZGZiwQtZE14NAZC37Cg/V7NKn9qg3GthM5RNawC+ewacAn63QHHK1Z4rRl8Dpiy2vnGjkgzjahrgm39Iw+YVnEoQp1Q8L+IJtGgXb82Ix/AA27kNA4d20x1rhW/HwSkYWS8/oONfmZ97a6AxKfq3/cevkI7bCS9nfupAmE6B85J7rzO7ljvRk7p0F/7uKdUAHNSGSQ+L6gKAugYMDtKcfQdB498lIfn7VEI5teFHTIn5mV5+yuKcT+kgQn4iNgHAXnnjbi5S92Rf6fNfrZX0m0a82UrDVx4VIfpdn4HuYLB5/DTU2yaEUDIgjixH8m4WSvq5hZgw0xTUAdEicoOq84fny9J2UKnKduejgBC3/hfldp/Wc84vsvpJtx1qJx8Eb+2asBH3o29UZgdQ+PLLU1cxMJ20PDUOgARtRmOZKtbyCHrbtdZSsFOAAHWlb4x+9Ny8LYKdG4X/j/60+8xFpxVz2Lh3qf7Nu6itf1JC+I4cluaJmN3sse2TnjTSv1eP/Bv/J80En3zm2bBcfWR6rcJUchBQhkaFNoyPig0zoTupje7nZyO7UtyEU6IUfPiqmvrrz4DgHfYccZ8/7inhcioKYJaNnZUzEb+tRFzYIijXhwr3wQYKUy0AiDRzWvybxvc9ndFFR8TwPzomDnfFfrzlzIo7BUsLmKu+J3RXDBCMMOh1W7pKR5PXqQbpL5YHGh8Qo+ks5Xe0xiz19F6CLK2saXVh7o0HCRJrRSmclaW5YvuKgYT+FVQmRzegXFqp4UJ9y8r74+bcaEbwKqs8nQWF3ZPNv8NYNQAuHgpZZQpI4BLh2SC5tQLPFLlofkx6xF+g/gL1Pw+KAS7GzXgb5aP7yjWC0bRew3ioETWr9CZxL3N7WxJT//B4dV40wsAzNmvmM9hZc6+rCHoZh6MhsI0/wwHlYibvUxJD1pIdaiLjCSJHxnciQFcMLddCq8RlWiji+98bRg30bDCHGgGSVaJhzmhMSZlcaIjb46aqqzVPp/Izgjejzne5XXghAlcWhV7y2xfDW5Zg5EYbfyEYxRJEVgcFzh01bwSfBADzcISx7R3Ljb5MB3o1RpeEl1cKjDpRhETXmcDDkcIZj+goF75KNWVQcTQMYp6Qf5xmS6zuc2unqs7yJDZqsthEJJoMJxYlMs2Ql1qm3QK/8wfMKezqgdTFATENKefPYrAe7SEdN0q7C8WBUcJkLMQ0IQ10G3VV8UEPwGdRr3YCvd12w3DT5BdBZUTIEDVsohYoQKaUsEp1nZKHcmsiUOCsyKP+PivkDl4NuWGavf3o0yTdQz5g11ywxpZhTSdjsvPKosrzmL56jGdtqXWI1TbNXjTJV+bHpNFUZyeGJ8iBefaKFM87cPHFm7+XGReLLvYlWqPzgPg6ZeVlyAdcEbffosUkSXPnIUbyNmCau5LTVPXA3XEAgFY5Vm8vkRTIJ3R+AD/Yq+/32dc0111XwHc+iTrG40Oa0yKHaJI+R/SHJXhE4x5uU1d4iSjTfVmGVp97GZEH+aN5VyrCuiZ4ZC8Rt6CK2+xAscx3qjE/qmlabOxy0d/p6GFLRgwpWD3GMiXPmiFMW3qNAXTSTZzA7rZouEaxgwdKqsHDZiuvQ5xpkaEOVn/IexHEJP+nW143RGeDii0lLdmZPlFd94JucdQnorpQvQ0/pg99QCYj5eRANjEcgs8cDcuzT7L1lUXFas8qMUyHihNMXJTQiSljlb5HYxu16Tv+0Ivc0C692r9q0F+g/m8DlTBTUURj7MbPE84Y2HK3uN9z1CXiVkI57d2Sp/wjfW0wTmhGdz+5Qqtw50asKI34MWb+5/v8Ltd8WuO/k94wbbvC0D0qTcI3aY4wbqQVjqWWS6hji7/tHovoNDG55v839uc1P+uepOgbCFXLFFBS96LpP2HFbUqebUvP9FCreBEnThCt9ozP710eJP7r5v/2myJ7YvRmS/fHrF9/uCCQh6u2E4wG/SjgTV81gEu77dq78/3xibOPkcQk3dIPaVlzPd4CpBz8PklyY9BLfre1bmn3KnViePPQvIcCh5hVVq5WYl0xUA3VF3mh4SbKgaYivUH9UuOXmxPLcfPMqcepCqmzBBHBlaLGcqNNBGb5Vdc9zTJ34LjPXn1qzV1al4iNIoOrPFR9YwzUMVsyOl7X04uQRpWfopknMFnbKTzAGn0b9dMtulAOaDGESjjRI+cEpGqQoGeParXxTPdpTHYUzathfBgy2sliTqwaXge77dZ2X3cWgLcCPg3mIb1yMHTpN7oyqb9nDSvS85a5DyTfnl4NxqPuHmXa5URMt7JpbN8oPxNpIuscxU2eDe5d2rvKu7MYCBvPZBFURamqmEKi//rmJRbDLPj9SMgHBYK+AK9votH5twsu2wwHdNwGY0hf1m4P7epYogeRUbyHrh5x9urj56ju5bmhQEvmIO8s6aPaNDg871GMaxsLysZDklrNUyrBxSTicXnLrlXdTFRTEdZxLTdc9XOaDxO+vgp8dIl0aJqCzlFFd/u2tkxctxf3E2ugeFlaL28gGvSERw4UccWO4iROkGVWHp9rzRX1cx1qVlU5P5AAU3hifaW2jlqO0YFtUAdvCc1r+U5AbmPA+rrxsJOaHq7WpwHe/nguoV88dSs3CtJOXcKYMzBX/aWoYmBuxoG5Sl6mVwP4KuoG790gHgBqDD8U7iB8FmTiD4C33SxG79GNiQTxMJ5P5sxpBQxEB317ic4GnYN6yBu25o4C4ERfWch0695iAMpH7lEjpELR0uoB4VEMrVZ4hZ8G6IX6fqsLlSubBwUhipjCp9bI7kbMByFy3SXfpPyntyzzwPf6xeK1gecaMNjp3eQxrXZBO1lfOhMsy4iiCV/h81VTVehvKsf1ZEVoiEw8h09BLB3EgIY042HhSSnWqwaGtK7Nr/y0arfi/2d9dZdnw/Kv079+Jyo+St0XSJGJWvz4tb+fHyz9+FyRqZe2oV0d2+Z6KsgKGcf4zK1iYNXWyOjaDFMaohTGextke8+Ruu085h8PS47biwHVeEwhH3yrEtwYC1ltIm/5UCBF968kPriA9MZkhZVuYdTbn4DVaXM2bJaawqFa2jlE9Gxixe+PWPWL+PgyJVAEEkyI+TGuOEh/RRhbPbC8ctLCiqL1gid+T+Ijyc7dyjheUbRnA2qVQ0VwYrQqLTxqtVi3YkCXTxJXV4ThPzzIpFkKlHHsnQ2R1UD/7wvP0kJdhWNDp9zUJa1eueTY2onSXF9j+nLdniFIs4Z93VuE5t/6nQ+d4Ul/jRr/991sXuj2EUtmhTDZaupywVKwc8jvr60ofyn4S8FfCv5S8GcKdhCSj1zZeeSKy53QKCzwFH2d+z911M/SSY1TS0f8SK2jsmbLBL0I3bDgLX8CYbYboZ0eXUswwuzZ7l3uUvdpd7yp+QU0Xu0lIfCrlvZ6jXIy0u4ubUyREJ/mczQ5AivWoqidmMjJhs70NdDdtR6xbfaqYGih5m65VrNkwwO5SklZPKsyXu8aFupMyLzJ16tVSeFlMn0S2/BrRTYrN+Ecvx4YzuLdjF0+iggw8hoNn0VEYGEmpI+Wfjcpu9PiA0Jn4rT7ohKlZIcIaNfzM4rocRqOTfXihjfNzKavOOq3yS4QFkbbifPJ4errTs/PaWoLJxRR95rMACOKIWypY3f80PmOvuUjlFRn9Khm0ReaSO2G70q17VD3TWaFdgQyw1AuBjBVA5jnBzVlNhnAEXH33D2NBy8Pqp1gk+3DZifHc6OHnYvtGcunSdFD5Y4NTes7hx3w1x7+5w+4/mDicK4ENZqQOEtNapv79Uq74T5sQTM1dQahe2Ksb6Nw9AxjVzPCqJKdPbuRPH8xKXu4m+vGEXHeMS5SjBe8OBuMv75DiB1LiZYlc6XcILnwk0TdA0dDhZc61Mh8WM/0ZTooQvnXh5Wuyv2zd71A2JBg66Th14lrv6h0Lr4ojGkeXD5RihVF5XSKnlSishcWEMZtJRxtqPFJ1/3PbIbDE51JTjvbw/BEDEKBVehazu3PI8vo2XWzyV1cj5yA05E2HLJ1Tnjcp08yBuvVTk1LEEp0e9RkpNL1feKBHNMsQ5fPkNxR3B0MnYapS5CesR5WXqmfyl13uN1IK3ljzW2oZ8MMSFC4fNzfBXGtijwQ3tpo/nq9wo5SU9qd0hl22kP9aEaZVXj55vzyCZTCi+MKX4/TqEibih728DycIaTB3mEmeJSPXt1ewi3hwvm6YINPdDyfQjnEBcTb89WCmHTmpnGmAILgvXZPu0XQgXaJSHyRMSJEdFxCQfmXteYu50fir2XaPQWHDx/T6OP00NFczkPFJyDJvAVD0YJL1zOvSpvxpZqmEE4SSAT+xsKNFgNPP0IdG270N3bwJVZrKISH5W5vW/S0CL7ZBJl3HcMrnM1EY1cqwjw2AYDIiXG1e3LO01g08TKPDlTXIOmthysaz10pLNUHst/+nFLq6+Kx7Tt+zMVDqlf36nHxG6N0eQfmoWd0hshSt+J/cC3FLZNXwoXcHiRH2/a8t+0wDi712dH680suPTSVaaebVlxCJqZMcK9t+kLF7IuZX+qKLK5gtGmfbCB7jsyWuNP6nTm6iql3ryhhjUrZjSCZl0EHzzsCXF3cTNHeZUVZhfIkD5MBlUity55+EMoQA4Q6X/qB6kE0UYQrDdTPlLGTgOFiJA+lg57T3DVNCdQkMT9NkxIcJQ3GSeCA2o5Q/t0iJM4i48yKq8dc0ibTyDEFomM9AYSwQQfIoRg3zOcQavJNy+tVHGKGU/GULiV5qiLMcF1tqhILT4+XTPE1XpI589rFHDsxoMTJDhsviRLSgw1vtMjTWx38z29PKVnMcTF+nmiRFW9WJzTN1hbVFaIDbiSjwRfgmP5rx5a29uX4n2ssBPcUEDb4GCWU5KqbXne9G+V6SWWa1VgQR88yqtKA4XAodPwn7odWiqvSUM3jUS2Og/gEJ8EBwsCpQQK9b6WAlPX21Yvh3x8PP/QoSLN+RjeSW5G9uTYQT9nv11EzHpbNzfZveMIezmsj/vIT5UIgpzoseTI55WK0CrZ1dvMPIidrI7m10Dg7qN3w5L3e4QwS4YTI+E4Tm8aKwiekPWRLRnC2E/5+fq+ZgvdjTAjlfpnxXHPeQKhGkWIoKfjyhmUCJiyvxusqxkcvuw1OJUlGnQDXSqVsBrxQoLNHHb4wSGMvvtlvNOz3lEO7YrXzcsJaEjEO9GPPdeIpPew9Po4kGVFGUnhTEw2vy3W2SYqrE4QSuFK9fPDrA3m/lj9ZWpXXNv3mRUxnTEhHHpx3slBn3Y98jZz/Rk12vLMlybkeE7a+TuluDUsDgxMB9Z7lTlJ4iOCAwXkoSbAdl/n8g2RuKAHR6C6K/Kcuz3Z0i4AHO4fUbgZiW/uMDwczIo9bHUigjCer6NRNA2klSsKAnOhreC9z4vP197Rzee/08k68WW0QksETfcYy+5wToBTl/gsYHxue7rilv8cr/SRnnvKEnM/f4+yxdupNX6/aQ+HqZD9gioyIQP/ab0U/ZNUe1GXg4foRHw+48T8XK+D+WBaQ8OOc7HS16GXBT/cL5EZlfOv56FlyzM+8swGeuYXm+3rnL1qXOnA2g64onbroqtn3c4LkwxS+3Lk53eIdHa3EbW7sffBZks62HT6SPGbgp6ko91lR5+7guP9gyrRsR6oq2864xcG4oTHNpxj/2kHDl4WEq03soOFL4zNpugJ5BKd5qauO7/6bhsPFInprEPNm97SlzsX9yE9LMxGoztiL0UBnk+jXAISrR6+dsU3Ir9TWA4TXPwGdVSr+9UtBt+IYoD8QYopuDUtfigolvIai2Vq1i2KaFUhTLCM+0bQVi7RtByq1+M+0Z/1q/hjXNbOP1SaInw4G6yst6xXeZptih6oa/ZlsVZzJjYxYUv1k3307U3EeM9+Myv4OnvPIiXR897B3FM2rSgnDVuUcoUJzWObQQCZreyA78vZiybXFzQ0p0vO4foXQ6XkcxpDHjML75heXq8QMN9s80CA4JlElfaNV09Jw/qibF7yzi6JXyj7E1yJraNcro/UKzX79BlmjcjNPa5VLHe55jyopmLcWM0x9wzRucEVu7Ymhpp4OqRiAwJwaaHttAMOEsbspzqUEz/9aKVOY2zB9a/DxWAi4B1ApYZ2e2bHR4T0xIZzyNbeyIyMqBtjEUzyFf4LYeNUuaUe42CpCijdEvk1eOFL8x0r16lUue2z4urPgqAq2LkJcbfKN9VQgLUn/ZMJUhfKsKYcb2ZEpYuOR9Sdx4JhGgx+s2btUE+hZuphRbe7S65hfuskR9fgRoXoCyQdUr/bdKt1F1tkf6vzGUeCzEkBwcT/6G5KzMHwZGs4KWIjRbzulzco4Y6qiDmkhJ//opAmVF2HOq6Sags+c/Q/Or/+hsCEDbj/vp44hNRuQGg7vvI3xQ4n6tXvLniuyNI3mS3A3BRvXMiy7lHFRFEuK2QnKIk6mPaB/DHYhdVvzPuztTe2L7d8axSPUZm2gBOFf9WMSx0Fx5DoWgXtmiAtpgrIBwqZChZdI52RnxQBHkWYaVYoq79xowOlB6h6P6hVqk1LsNt/inVpn/hmIC9UNCBPxYxl4tInk4ORwD+PibAlHrTZI57cMg7aLMqGFhO1cNqGgWqvDTR5QLVX38H7j67naFmWmpqnfZML2QL0TH3ZsNlPz4800dzN5ynRM4YQx0VMeX4Fr8iyLpT6tXCSW7jG2lRv2NV3ddBAEP4O1mpA7hmGNef0txJQzuOxqJFo/A5lzshOLh4NxhF4ZN8WrYREqdtBk9f+xFOTNLB0avqHeHKkbuQsuB1AnGaJZJ5KxZGsv4SeScnO9ksjWWuVQTV0mOlSzAYVtpcoz4OWmr6OPJ57Widz+uVy2C3nqv10oTWhUcCi94RVdjfB2bw37jCYphj3Wf/1+Na3UgiTxo7eefpEGsWIuw5CUrZ8ZUDvVcegnEmUtHGXWcQcY2oVPqcCERERqc+/9m4tzERoSYgCvAerxU2J8wiyfs8hfOvg8sIUnzZQ7Gk6l3jJh7zd6uSmJtxfbbwcREIX75wjgzSbsCM35U3IrVaxMb2Isvv5Ugjsjb+1JnMPeYoBzSmUsdZvP+kb6cQoxOo5msGzQzPY7d1gGrmJpB3YiMoucuZn6SaFhclRm1BFk27ffiHsWaUpDa+NYgwFWaA8S5Wl2/mIKqecS5eO6Wmy9IKo39d1KT+eprj/Qz/cg7Xay9nib6qIxqw9rSjFRugzjtCyB/evXji7c9eNb3ULlmhNko3fRWIie8OMO+pgxRoQIuE039UlQ91Ka9NLu24Vz1/4Zozww8hZl4cdRUqjU47smth/HYPnGZclip3DRJyX+Eu16ii/lUMUyH10mb2YnrCoGFnKj+dSXdTOeaqFcGCbCsscdG6d3++qpHBWjGJmTurFM3iNTfB8s7XjPcoOZN9plG6U7nrlqqtF0KDc6oDXFl1Dc+026PuhRMXfNvR7Qv1HQqUsiMnpUZ+erQGtxgmxsFa0t5eLC+NE0pmJcfShuZr/ZCbc/w2TLUdoKrNYdo/yjxy1rB+zVn8kEDblkCRj8Y/zHo9/4r8NQzuO10QLTHOSR5yLjI8W/ud2RvfDLaANFP9kuziNLRprNzD7f9EJVqDpm3tQZXGBHCm8UcHZkXlx88/tWOwXXCfzFUj/ejDhgxy0HN64xu9cHz5bxI+jqiC3L9JJlBW/OLs1KI/7uhAxx0+J53eOk78oU/oWKhPl+Ol71dFcC6N0UH7numkmIdXnWTP8oB5VW5AeKNi/K6K2n0PtbvBrOjpVluNI5hszZt6KPMMIMfg9lG6u36DfWKr6XmqS9YSeT2eHkEbLMs+OIPYiOIvlG00w6cpkhj3Ji0/DLW72Jyhna09nrlWKdJjy5J2b957EV7FMqeGrXvgddm/+28DVi4WuBKcAGGiZMvmFp5s40zYYt0Pvgd0tPpfNOhtRpTI0zusbilqfsZleXZ+Vm97767/4fIZiZvfWnTaWoBo3RDMfRf3/wArRv6cqRT/wO0z4++a//BlBLAwQUAAIACAA7eFlUZ7QaPVAAAABrAAAAGwAAAHVuaXZlcnNhbC91bml2ZXJzYWwucG5nLnhtbLOxr8jNUShLLSrOzM+zVTLUM1Cyt+PlsikoSi3LTC1XqLBVMrI00DOAACWFSlslEyMEtzwzpSTDVsnSyBwhlpGamZ5RYqtkZmkKF9QHmgkAUEsDBBQAAgAIADR4WVS8fTX3SgAAAEkAAAAfAAAAdmlkZW9sZWN0dXJlL2xvY2FsX3NldHRpbmdzLnhtbLOxr8jNUShLLSrOzM+zVTLUM1BSSM1Lzk/JzEu3VQoNcdO1UFIoLknMS0nMyc9LtVXKy1dSsLfjssnJT07MCU4tKQEqLNa34wIAUEsBAgAAFAACAAgANnhZVLx9NfdKAAAASQAAABcAAAAAAAAAAQAAAAAAAAAAAG5vbmUvbG9jYWxfc2V0dGluZ3MueG1sUEsBAgAAFAACAAgAzJM9UTZhWAJHAwAA4QkAABQAAAAAAAAAAQAAAAAAfwAAAHVuaXZlcnNhbC9wbGF5ZXIueG1sUEsBAgAAFAACAAgAOnhZVJxeMggUBgAANxcAAB0AAAAAAAAAAQAAAAAA+AMAAHVuaXZlcnNhbC9jb21tb25fbWVzc2FnZXMubG5nUEsBAgAAFAACAAgAOnhZVBUeYBujAAAAfwEAAC4AAAAAAAAAAQAAAAAARwoAAHVuaXZlcnNhbC9wbGF5YmFja19hbmRfbmF2aWdhdGlvbl9zZXR0aW5ncy54bWxQSwECAAAUAAIACAA6eFlUBJAmvnUFAAB+HwAAJwAAAAAAAAABAAAAAAA2CwAAdW5pdmVyc2FsL2ZsYXNoX3B1Ymxpc2hpbmdfc2V0dGluZ3MueG1sUEsBAgAAFAACAAgAOnhZVHY5HuJrAwAAlwwAACEAAAAAAAAAAQAAAAAA8BAAAHVuaXZlcnNhbC9mbGFzaF9za2luX3NldHRpbmdzLnhtbFBLAQIAABQAAgAIADp4WVSEuhP9cQUAAAgfAAAmAAAAAAAAAAEAAAAAAJoUAAB1bml2ZXJzYWwvaHRtbF9wdWJsaXNoaW5nX3NldHRpbmdzLnhtbFBLAQIAABQAAgAIADp4WVQiKDWkuAEAAHcGAAAfAAAAAAAAAAEAAAAAAE8aAAB1bml2ZXJzYWwvaHRtbF9za2luX3NldHRpbmdzLmpzUEsBAgAAFAACAAgAOnhZVJQTsyJpAAAAbgAAABwAAAAAAAAAAQAAAAAARBwAAHVuaXZlcnNhbC9sb2NhbF9zZXR0aW5ncy54bWxQSwECAAAUAAIACAA7eFlUne4ycgNAAAA8YgAAFwAAAAAAAAAAAAAAAADnHAAAdW5pdmVyc2FsL3VuaXZlcnNhbC5wbmdQSwECAAAUAAIACAA7eFlUZ7QaPVAAAABrAAAAGwAAAAAAAAABAAAAAAAfXQAAdW5pdmVyc2FsL3VuaXZlcnNhbC5wbmcueG1sUEsBAgAAFAACAAgANHhZVLx9NfdKAAAASQAAAB8AAAAAAAAAAQAAAAAAqF0AAHZpZGVvbGVjdHVyZS9sb2NhbF9zZXR0aW5ncy54bWxQSwUGAAAAAAwADACYAwAAL14AAAAA"/>
  <p:tag name="ISPRING_UUID" val="{192BE258-E605-4FF2-AA30-A17780A784FB}"/>
  <p:tag name="ISPRING_RESOURCE_FOLDER" val="C:\Users\emmanuel.lim\Videos\"/>
  <p:tag name="ISPRING_RESOURCE_FOLDER_STATIC" val="C:\Users\emmanuel.lim\Videos\"/>
  <p:tag name="ISPRING_PRESENTATION_PATH" val="https://mimshub-my.sharepoint.com/personal/emmanuel_lim_mims_com/Documents/Documents/JNJ VL Landing Page/Zytiga Submenu to Emmanuel/Latest PDF 25-02-2022\MY-JJ-028_Assoc Prof Worapat_FINAL.pptx"/>
  <p:tag name="ISPRING_PROJECT_VERSION" val="9.3"/>
  <p:tag name="ISPRING_PROJECT_FOLDER_UPDATED" val="1"/>
  <p:tag name="ISPRING_SCREEN_RECS_UPDATED" val="C:\Users\emmanuel.lim\Videos\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PRESENTATION_INFO_2" val="&lt;?xml version=&quot;1.0&quot; encoding=&quot;UTF-8&quot; standalone=&quot;no&quot; ?&gt;&#10;&lt;presentation2&gt;&#10;&#10;  &lt;slides&gt;&#10;    &lt;slide id=&quot;{F1067DDC-EB6C-46EE-BAE6-84A3A638CEF7}&quot; pptId=&quot;265&quot;/&gt;&#10;    &lt;slide id=&quot;{64E60168-6208-479E-8410-FC3FD41B96FF}&quot; pptId=&quot;266&quot;/&gt;&#10;    &lt;slide id=&quot;{FC838F2D-D6B9-47D3-A9BB-862EFC4261C2}&quot; pptId=&quot;256&quot;/&gt;&#10;    &lt;slide id=&quot;{9BE38975-7172-4385-8061-8EA1293BDB16}&quot; pptId=&quot;257&quot;/&gt;&#10;    &lt;slide id=&quot;{5748F903-809D-425F-9800-A38C167D8770}&quot; pptId=&quot;258&quot;/&gt;&#10;    &lt;slide id=&quot;{A2E0E2C9-8407-4EFC-9D1E-B5704FE27924}&quot; pptId=&quot;259&quot;/&gt;&#10;    &lt;slide id=&quot;{87B6A797-C69B-4972-A2D3-660A15B95D4E}&quot; pptId=&quot;260&quot;/&gt;&#10;    &lt;slide id=&quot;{7FBDD23D-E44A-40DC-BD26-7517422F6E3A}&quot; pptId=&quot;261&quot;/&gt;&#10;    &lt;slide id=&quot;{FAEF5CAE-729D-4DB6-B846-5A65CBB900A7}&quot; pptId=&quot;262&quot;/&gt;&#10;    &lt;slide id=&quot;{0FDCDA6E-0935-47D8-AEC0-708C9274C85B}&quot; pptId=&quot;263&quot;/&gt;&#10;  &lt;/slides&gt;&#10;&#10;  &lt;narration&gt;&#10;    &lt;audioTracks/&gt;&#10;    &lt;videoTracks&gt;&#10;      &lt;videoTrack muted=&quot;false&quot; name=&quot;Video 3&quot; resource=&quot;6ce178e1&quot; slideId=&quot;{F1067DDC-EB6C-46EE-BAE6-84A3A638CEF7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  &lt;videoTrack muted=&quot;false&quot; name=&quot;Video 4&quot; resource=&quot;971a5a6b&quot; slideId=&quot;{64E60168-6208-479E-8410-FC3FD41B96FF}&quot; startTime=&quot;0&quot; stepIndex=&quot;0&quot; volume=&quot;1&quot;&gt;&#10;        &lt;video format=&quot;yuv420p&quot; frameRate=&quot;30&quot; height=&quot;720&quot; pixelAspectRatio=&quot;1&quot; width=&quot;128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291"/>
  <p:tag name="ISPRING_CUSTOM_TIMING_USED" val="1"/>
  <p:tag name="ISPRING_SLIDE_ID_2" val="{FAEF5CAE-729D-4DB6-B846-5A65CBB900A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794"/>
  <p:tag name="ISPRING_CUSTOM_TIMING_USED" val="1"/>
  <p:tag name="ISPRING_SLIDE_ID_2" val="{0FDCDA6E-0935-47D8-AEC0-708C9274C85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HAS_SCREEN_REC" val="1"/>
  <p:tag name="ISPRING_SLIDE_ID_2" val="{F1067DDC-EB6C-46EE-BAE6-84A3A638CEF7}"/>
  <p:tag name="GENSWF_ADVANCE_TIME" val="17.3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4E60168-6208-479E-8410-FC3FD41B96FF}"/>
  <p:tag name="GENSWF_ADVANCE_TIME" val="11.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231"/>
  <p:tag name="ISPRING_CUSTOM_TIMING_USED" val="1"/>
  <p:tag name="ISPRING_SLIDE_ID_2" val="{FC838F2D-D6B9-47D3-A9BB-862EFC4261C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232"/>
  <p:tag name="ISPRING_CUSTOM_TIMING_USED" val="1"/>
  <p:tag name="ISPRING_SLIDE_ID_2" val="{9BE38975-7172-4385-8061-8EA1293BDB1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40"/>
  <p:tag name="ISPRING_CUSTOM_TIMING_USED" val="1"/>
  <p:tag name="ISPRING_SLIDE_ID_2" val="{5748F903-809D-425F-9800-A38C167D877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382"/>
  <p:tag name="ISPRING_CUSTOM_TIMING_USED" val="1"/>
  <p:tag name="ISPRING_SLIDE_ID_2" val="{A2E0E2C9-8407-4EFC-9D1E-B5704FE2792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779"/>
  <p:tag name="ISPRING_CUSTOM_TIMING_USED" val="1"/>
  <p:tag name="ISPRING_SLIDE_ID_2" val="{87B6A797-C69B-4972-A2D3-660A15B95D4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.844"/>
  <p:tag name="ISPRING_CUSTOM_TIMING_USED" val="1"/>
  <p:tag name="ISPRING_SLIDE_ID_2" val="{7FBDD23D-E44A-40DC-BD26-7517422F6E3A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10</Words>
  <Application>Microsoft Office PowerPoint</Application>
  <PresentationFormat>On-screen Show (16:9)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MY-JJ-028_Assoc Prof Worapat_FINAL</dc:title>
  <dc:creator>Andrew Teh</dc:creator>
  <cp:lastModifiedBy>Emmanuel Lim</cp:lastModifiedBy>
  <cp:revision>18</cp:revision>
  <dcterms:created xsi:type="dcterms:W3CDTF">2021-02-22T00:56:26Z</dcterms:created>
  <dcterms:modified xsi:type="dcterms:W3CDTF">2022-02-25T07:14:17Z</dcterms:modified>
</cp:coreProperties>
</file>