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E8727-83F8-48CE-B49D-E720D4C52FAA}" v="2" dt="2022-02-25T03:34:51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 snapToObjects="1">
      <p:cViewPr varScale="1">
        <p:scale>
          <a:sx n="92" d="100"/>
          <a:sy n="92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zanna Mustafa" userId="67c88144-be73-44be-8cc4-79ba49da2fce" providerId="ADAL" clId="{E93E8727-83F8-48CE-B49D-E720D4C52FAA}"/>
    <pc:docChg chg="custSel addSld modSld sldOrd">
      <pc:chgData name="Ruzanna Mustafa" userId="67c88144-be73-44be-8cc4-79ba49da2fce" providerId="ADAL" clId="{E93E8727-83F8-48CE-B49D-E720D4C52FAA}" dt="2022-02-25T03:34:53.311" v="11" actId="26606"/>
      <pc:docMkLst>
        <pc:docMk/>
      </pc:docMkLst>
      <pc:sldChg chg="addSp modSp new mod ord setBg">
        <pc:chgData name="Ruzanna Mustafa" userId="67c88144-be73-44be-8cc4-79ba49da2fce" providerId="ADAL" clId="{E93E8727-83F8-48CE-B49D-E720D4C52FAA}" dt="2022-02-25T03:34:41.274" v="7" actId="26606"/>
        <pc:sldMkLst>
          <pc:docMk/>
          <pc:sldMk cId="119967150" sldId="263"/>
        </pc:sldMkLst>
        <pc:spChg chg="add">
          <ac:chgData name="Ruzanna Mustafa" userId="67c88144-be73-44be-8cc4-79ba49da2fce" providerId="ADAL" clId="{E93E8727-83F8-48CE-B49D-E720D4C52FAA}" dt="2022-02-25T03:34:41.274" v="7" actId="26606"/>
          <ac:spMkLst>
            <pc:docMk/>
            <pc:sldMk cId="119967150" sldId="263"/>
            <ac:spMk id="8" creationId="{42A4FC2C-047E-45A5-965D-8E1E3BF09BC6}"/>
          </ac:spMkLst>
        </pc:spChg>
        <pc:picChg chg="add mod">
          <ac:chgData name="Ruzanna Mustafa" userId="67c88144-be73-44be-8cc4-79ba49da2fce" providerId="ADAL" clId="{E93E8727-83F8-48CE-B49D-E720D4C52FAA}" dt="2022-02-25T03:34:41.274" v="7" actId="26606"/>
          <ac:picMkLst>
            <pc:docMk/>
            <pc:sldMk cId="119967150" sldId="263"/>
            <ac:picMk id="3" creationId="{C4D88211-2CB1-4E2D-B7D7-CFAADFCD6F99}"/>
          </ac:picMkLst>
        </pc:picChg>
      </pc:sldChg>
      <pc:sldChg chg="addSp modSp new mod setBg">
        <pc:chgData name="Ruzanna Mustafa" userId="67c88144-be73-44be-8cc4-79ba49da2fce" providerId="ADAL" clId="{E93E8727-83F8-48CE-B49D-E720D4C52FAA}" dt="2022-02-25T03:34:53.311" v="11" actId="26606"/>
        <pc:sldMkLst>
          <pc:docMk/>
          <pc:sldMk cId="1133399043" sldId="264"/>
        </pc:sldMkLst>
        <pc:spChg chg="add">
          <ac:chgData name="Ruzanna Mustafa" userId="67c88144-be73-44be-8cc4-79ba49da2fce" providerId="ADAL" clId="{E93E8727-83F8-48CE-B49D-E720D4C52FAA}" dt="2022-02-25T03:34:53.311" v="11" actId="26606"/>
          <ac:spMkLst>
            <pc:docMk/>
            <pc:sldMk cId="1133399043" sldId="264"/>
            <ac:spMk id="8" creationId="{42A4FC2C-047E-45A5-965D-8E1E3BF09BC6}"/>
          </ac:spMkLst>
        </pc:spChg>
        <pc:picChg chg="add mod">
          <ac:chgData name="Ruzanna Mustafa" userId="67c88144-be73-44be-8cc4-79ba49da2fce" providerId="ADAL" clId="{E93E8727-83F8-48CE-B49D-E720D4C52FAA}" dt="2022-02-25T03:34:53.311" v="11" actId="26606"/>
          <ac:picMkLst>
            <pc:docMk/>
            <pc:sldMk cId="1133399043" sldId="264"/>
            <ac:picMk id="3" creationId="{6AFBA9CE-4877-4A57-95E7-70D7B9E97B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1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0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06876"/>
            <a:ext cx="7886700" cy="67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2511"/>
            <a:ext cx="7886700" cy="354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B0F0"/>
        </a:buClr>
        <a:buFont typeface="Arial" panose="020B0604020202020204" pitchFamily="34" charset="0"/>
        <a:buChar char="•"/>
        <a:defRPr sz="21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8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5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35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35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C4D88211-2CB1-4E2D-B7D7-CFAADFCD6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AFBA9CE-4877-4A57-95E7-70D7B9E97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9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A0D489F6-FC8B-FC48-91B3-842D50EC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"/>
            <a:ext cx="9144000" cy="5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3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79DE4D-BD82-594A-8531-502F60653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"/>
            <a:ext cx="9144000" cy="5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7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BC4980-1378-A546-AB91-DD53C9ED1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"/>
            <a:ext cx="9144000" cy="5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7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8AFE6CF-8D10-C945-857F-0259944F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"/>
            <a:ext cx="9144000" cy="5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7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3AFEC7-F97B-6048-AA5E-4BA68080E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"/>
            <a:ext cx="9144000" cy="5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AFFEEB-6935-1F4A-AAFB-6332700B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"/>
            <a:ext cx="9144000" cy="5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7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AE25D1F-4E60-6F49-86BD-FD2103DCB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"/>
            <a:ext cx="9144000" cy="5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8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Teh</dc:creator>
  <cp:lastModifiedBy>Ruzanna Mustafa</cp:lastModifiedBy>
  <cp:revision>14</cp:revision>
  <dcterms:created xsi:type="dcterms:W3CDTF">2021-02-22T00:56:26Z</dcterms:created>
  <dcterms:modified xsi:type="dcterms:W3CDTF">2022-02-25T03:34:58Z</dcterms:modified>
</cp:coreProperties>
</file>