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55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18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51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5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3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1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0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5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1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4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F3121B-E57E-B54B-8243-13ED8D6F1748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A79A0E-808D-A74B-A090-042344E0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06876"/>
            <a:ext cx="7886700" cy="677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2511"/>
            <a:ext cx="7886700" cy="3546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B0F0"/>
        </a:buClr>
        <a:buFont typeface="Arial" panose="020B0604020202020204" pitchFamily="34" charset="0"/>
        <a:buChar char="•"/>
        <a:defRPr sz="21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8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5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35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35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cree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7D88903-EA29-454C-B645-C5B4F0A58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3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E759E9-8CAF-5149-8CEA-2E61C128C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7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3FCBE4-179A-DE49-96E3-F6EA50A93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7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F818B23-BF1C-0342-81E3-2943C899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7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EEF9DE9-48EF-A04C-9BBA-59E808DE4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3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442C69A-1A81-204D-B998-177A2CA9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6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F9194590-484D-C149-B525-018FCEFB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5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Teh</dc:creator>
  <cp:lastModifiedBy>Ken Koh</cp:lastModifiedBy>
  <cp:revision>8</cp:revision>
  <dcterms:created xsi:type="dcterms:W3CDTF">2021-02-22T00:56:26Z</dcterms:created>
  <dcterms:modified xsi:type="dcterms:W3CDTF">2021-12-13T02:33:10Z</dcterms:modified>
</cp:coreProperties>
</file>