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C0F7D-E433-40CD-833B-807B79723B3D}" v="2" dt="2022-02-25T05:01:55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373"/>
    <p:restoredTop sz="96327"/>
  </p:normalViewPr>
  <p:slideViewPr>
    <p:cSldViewPr snapToGrid="0" snapToObjects="1">
      <p:cViewPr varScale="1">
        <p:scale>
          <a:sx n="65" d="100"/>
          <a:sy n="65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D51C0F7D-E433-40CD-833B-807B79723B3D}"/>
    <pc:docChg chg="custSel addSld modSld sldOrd">
      <pc:chgData name="Ruzanna Mustafa" userId="67c88144-be73-44be-8cc4-79ba49da2fce" providerId="ADAL" clId="{D51C0F7D-E433-40CD-833B-807B79723B3D}" dt="2022-02-25T05:01:56.867" v="11" actId="26606"/>
      <pc:docMkLst>
        <pc:docMk/>
      </pc:docMkLst>
      <pc:sldChg chg="addSp modSp new mod ord setBg">
        <pc:chgData name="Ruzanna Mustafa" userId="67c88144-be73-44be-8cc4-79ba49da2fce" providerId="ADAL" clId="{D51C0F7D-E433-40CD-833B-807B79723B3D}" dt="2022-02-25T05:01:44.609" v="6" actId="962"/>
        <pc:sldMkLst>
          <pc:docMk/>
          <pc:sldMk cId="737485231" sldId="262"/>
        </pc:sldMkLst>
        <pc:spChg chg="add">
          <ac:chgData name="Ruzanna Mustafa" userId="67c88144-be73-44be-8cc4-79ba49da2fce" providerId="ADAL" clId="{D51C0F7D-E433-40CD-833B-807B79723B3D}" dt="2022-02-25T05:01:44.235" v="4" actId="26606"/>
          <ac:spMkLst>
            <pc:docMk/>
            <pc:sldMk cId="737485231" sldId="262"/>
            <ac:spMk id="8" creationId="{42A4FC2C-047E-45A5-965D-8E1E3BF09BC6}"/>
          </ac:spMkLst>
        </pc:spChg>
        <pc:picChg chg="add mod">
          <ac:chgData name="Ruzanna Mustafa" userId="67c88144-be73-44be-8cc4-79ba49da2fce" providerId="ADAL" clId="{D51C0F7D-E433-40CD-833B-807B79723B3D}" dt="2022-02-25T05:01:44.609" v="6" actId="962"/>
          <ac:picMkLst>
            <pc:docMk/>
            <pc:sldMk cId="737485231" sldId="262"/>
            <ac:picMk id="3" creationId="{C78C5425-BD99-4385-BF85-750B30AEDD80}"/>
          </ac:picMkLst>
        </pc:picChg>
      </pc:sldChg>
      <pc:sldChg chg="addSp modSp new mod setBg">
        <pc:chgData name="Ruzanna Mustafa" userId="67c88144-be73-44be-8cc4-79ba49da2fce" providerId="ADAL" clId="{D51C0F7D-E433-40CD-833B-807B79723B3D}" dt="2022-02-25T05:01:56.867" v="11" actId="26606"/>
        <pc:sldMkLst>
          <pc:docMk/>
          <pc:sldMk cId="676132211" sldId="263"/>
        </pc:sldMkLst>
        <pc:spChg chg="add">
          <ac:chgData name="Ruzanna Mustafa" userId="67c88144-be73-44be-8cc4-79ba49da2fce" providerId="ADAL" clId="{D51C0F7D-E433-40CD-833B-807B79723B3D}" dt="2022-02-25T05:01:56.867" v="11" actId="26606"/>
          <ac:spMkLst>
            <pc:docMk/>
            <pc:sldMk cId="676132211" sldId="263"/>
            <ac:spMk id="8" creationId="{42A4FC2C-047E-45A5-965D-8E1E3BF09BC6}"/>
          </ac:spMkLst>
        </pc:spChg>
        <pc:picChg chg="add mod">
          <ac:chgData name="Ruzanna Mustafa" userId="67c88144-be73-44be-8cc4-79ba49da2fce" providerId="ADAL" clId="{D51C0F7D-E433-40CD-833B-807B79723B3D}" dt="2022-02-25T05:01:56.867" v="11" actId="26606"/>
          <ac:picMkLst>
            <pc:docMk/>
            <pc:sldMk cId="676132211" sldId="263"/>
            <ac:picMk id="3" creationId="{3298A937-6953-4C08-9528-2D291D1556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06876"/>
            <a:ext cx="7886700" cy="6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2511"/>
            <a:ext cx="7886700" cy="354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Arial" panose="020B0604020202020204" pitchFamily="34" charset="0"/>
        <a:buChar char="•"/>
        <a:defRPr sz="2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5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C78C5425-BD99-4385-BF85-750B30AED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98A937-6953-4C08-9528-2D291D15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4E0F90-669D-C347-A869-67F1F405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23CC84-8084-C148-8CD0-9C374F44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F93D7D-170D-3149-8DE1-C96D00EA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8E0A708-7AC1-AB49-8FBA-F334D509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4FC2E6-C7EE-F441-8F46-4E023948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79E514-8807-BE48-B479-4D4CD0A2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Teh</dc:creator>
  <cp:lastModifiedBy>Ruzanna Mustafa</cp:lastModifiedBy>
  <cp:revision>13</cp:revision>
  <dcterms:created xsi:type="dcterms:W3CDTF">2021-02-22T00:56:26Z</dcterms:created>
  <dcterms:modified xsi:type="dcterms:W3CDTF">2022-02-25T05:01:57Z</dcterms:modified>
</cp:coreProperties>
</file>